
<file path=[Content_Types].xml><?xml version="1.0" encoding="utf-8"?>
<Types xmlns="http://schemas.openxmlformats.org/package/2006/content-types">
  <Default Extension="xml" ContentType="application/xml"/>
  <Default Extension="wav" ContentType="audio/wav"/>
  <Default Extension="wmf" ContentType="image/x-wmf"/>
  <Default Extension="jpeg" ContentType="image/jpeg"/>
  <Default Extension="jpg" ContentType="image/jpeg"/>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91"/>
  </p:notesMasterIdLst>
  <p:sldIdLst>
    <p:sldId id="256" r:id="rId2"/>
    <p:sldId id="282" r:id="rId3"/>
    <p:sldId id="310" r:id="rId4"/>
    <p:sldId id="283" r:id="rId5"/>
    <p:sldId id="347" r:id="rId6"/>
    <p:sldId id="335" r:id="rId7"/>
    <p:sldId id="302" r:id="rId8"/>
    <p:sldId id="336" r:id="rId9"/>
    <p:sldId id="337" r:id="rId10"/>
    <p:sldId id="334" r:id="rId11"/>
    <p:sldId id="284" r:id="rId12"/>
    <p:sldId id="332" r:id="rId13"/>
    <p:sldId id="356" r:id="rId14"/>
    <p:sldId id="287" r:id="rId15"/>
    <p:sldId id="341" r:id="rId16"/>
    <p:sldId id="311" r:id="rId17"/>
    <p:sldId id="343" r:id="rId18"/>
    <p:sldId id="344" r:id="rId19"/>
    <p:sldId id="326" r:id="rId20"/>
    <p:sldId id="345" r:id="rId21"/>
    <p:sldId id="346" r:id="rId22"/>
    <p:sldId id="342" r:id="rId23"/>
    <p:sldId id="285" r:id="rId24"/>
    <p:sldId id="290" r:id="rId25"/>
    <p:sldId id="333" r:id="rId26"/>
    <p:sldId id="297" r:id="rId27"/>
    <p:sldId id="309" r:id="rId28"/>
    <p:sldId id="330" r:id="rId29"/>
    <p:sldId id="299" r:id="rId30"/>
    <p:sldId id="308" r:id="rId31"/>
    <p:sldId id="298" r:id="rId32"/>
    <p:sldId id="348" r:id="rId33"/>
    <p:sldId id="278" r:id="rId34"/>
    <p:sldId id="329" r:id="rId35"/>
    <p:sldId id="289" r:id="rId36"/>
    <p:sldId id="274" r:id="rId37"/>
    <p:sldId id="303" r:id="rId38"/>
    <p:sldId id="327" r:id="rId39"/>
    <p:sldId id="272" r:id="rId40"/>
    <p:sldId id="281" r:id="rId41"/>
    <p:sldId id="323" r:id="rId42"/>
    <p:sldId id="322" r:id="rId43"/>
    <p:sldId id="319" r:id="rId44"/>
    <p:sldId id="349" r:id="rId45"/>
    <p:sldId id="350" r:id="rId46"/>
    <p:sldId id="351" r:id="rId47"/>
    <p:sldId id="352" r:id="rId48"/>
    <p:sldId id="353" r:id="rId49"/>
    <p:sldId id="354" r:id="rId50"/>
    <p:sldId id="355" r:id="rId51"/>
    <p:sldId id="357" r:id="rId52"/>
    <p:sldId id="359" r:id="rId53"/>
    <p:sldId id="358" r:id="rId54"/>
    <p:sldId id="277" r:id="rId55"/>
    <p:sldId id="276" r:id="rId56"/>
    <p:sldId id="307" r:id="rId57"/>
    <p:sldId id="304" r:id="rId58"/>
    <p:sldId id="305" r:id="rId59"/>
    <p:sldId id="306" r:id="rId60"/>
    <p:sldId id="328" r:id="rId61"/>
    <p:sldId id="324" r:id="rId62"/>
    <p:sldId id="265" r:id="rId63"/>
    <p:sldId id="266" r:id="rId64"/>
    <p:sldId id="273" r:id="rId65"/>
    <p:sldId id="262" r:id="rId66"/>
    <p:sldId id="280" r:id="rId67"/>
    <p:sldId id="271" r:id="rId68"/>
    <p:sldId id="313" r:id="rId69"/>
    <p:sldId id="318" r:id="rId70"/>
    <p:sldId id="301" r:id="rId71"/>
    <p:sldId id="317" r:id="rId72"/>
    <p:sldId id="316" r:id="rId73"/>
    <p:sldId id="325" r:id="rId74"/>
    <p:sldId id="296" r:id="rId75"/>
    <p:sldId id="314" r:id="rId76"/>
    <p:sldId id="315" r:id="rId77"/>
    <p:sldId id="292" r:id="rId78"/>
    <p:sldId id="291" r:id="rId79"/>
    <p:sldId id="293" r:id="rId80"/>
    <p:sldId id="268" r:id="rId81"/>
    <p:sldId id="263" r:id="rId82"/>
    <p:sldId id="264" r:id="rId83"/>
    <p:sldId id="270" r:id="rId84"/>
    <p:sldId id="294" r:id="rId85"/>
    <p:sldId id="312" r:id="rId86"/>
    <p:sldId id="300" r:id="rId87"/>
    <p:sldId id="295" r:id="rId88"/>
    <p:sldId id="267" r:id="rId89"/>
    <p:sldId id="275" r:id="rId9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60" d="100"/>
          <a:sy n="160" d="100"/>
        </p:scale>
        <p:origin x="-400" y="-10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slide" Target="slides/slide89.xml"/><Relationship Id="rId91" Type="http://schemas.openxmlformats.org/officeDocument/2006/relationships/notesMaster" Target="notesMasters/notesMaster1.xml"/><Relationship Id="rId92" Type="http://schemas.openxmlformats.org/officeDocument/2006/relationships/printerSettings" Target="printerSettings/printerSettings1.bin"/><Relationship Id="rId93" Type="http://schemas.openxmlformats.org/officeDocument/2006/relationships/presProps" Target="presProps.xml"/><Relationship Id="rId94" Type="http://schemas.openxmlformats.org/officeDocument/2006/relationships/viewProps" Target="viewProps.xml"/><Relationship Id="rId95" Type="http://schemas.openxmlformats.org/officeDocument/2006/relationships/theme" Target="theme/theme1.xml"/><Relationship Id="rId96"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4D69AB4-18F1-3E49-A649-D5727A414455}" type="datetimeFigureOut">
              <a:rPr lang="en-US" smtClean="0"/>
              <a:t>9/16/16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099407F-EF3F-9F49-8EA1-2180994FB2A7}" type="slidenum">
              <a:rPr lang="en-US" smtClean="0"/>
              <a:t>‹#›</a:t>
            </a:fld>
            <a:endParaRPr lang="en-US"/>
          </a:p>
        </p:txBody>
      </p:sp>
    </p:spTree>
    <p:extLst>
      <p:ext uri="{BB962C8B-B14F-4D97-AF65-F5344CB8AC3E}">
        <p14:creationId xmlns:p14="http://schemas.microsoft.com/office/powerpoint/2010/main" val="55372471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485753-E8F2-B34B-9716-8D88F619C702}" type="slidenum">
              <a:rPr lang="en-US"/>
              <a:pPr/>
              <a:t>26</a:t>
            </a:fld>
            <a:endParaRPr lang="en-US"/>
          </a:p>
        </p:txBody>
      </p:sp>
      <p:sp>
        <p:nvSpPr>
          <p:cNvPr id="13005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3005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376AF5A5-F623-A540-A2F7-51474B06AB42}" type="slidenum">
              <a:rPr lang="en-US" sz="1200"/>
              <a:pPr eaLnBrk="1" hangingPunct="1"/>
              <a:t>47</a:t>
            </a:fld>
            <a:endParaRPr lang="en-US" sz="1200"/>
          </a:p>
        </p:txBody>
      </p:sp>
      <p:sp>
        <p:nvSpPr>
          <p:cNvPr id="154627" name="Rectangle 2"/>
          <p:cNvSpPr>
            <a:spLocks noGrp="1" noRot="1" noChangeAspect="1" noChangeArrowheads="1" noTextEdit="1"/>
          </p:cNvSpPr>
          <p:nvPr>
            <p:ph type="sldImg"/>
          </p:nvPr>
        </p:nvSpPr>
        <p:spPr>
          <a:ln/>
        </p:spPr>
      </p:sp>
      <p:sp>
        <p:nvSpPr>
          <p:cNvPr id="1546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C2621E61-1349-CB4B-83EC-3175ECADBD0D}" type="slidenum">
              <a:rPr lang="en-US" sz="1200"/>
              <a:pPr eaLnBrk="1" hangingPunct="1"/>
              <a:t>48</a:t>
            </a:fld>
            <a:endParaRPr lang="en-US" sz="1200"/>
          </a:p>
        </p:txBody>
      </p:sp>
      <p:sp>
        <p:nvSpPr>
          <p:cNvPr id="156675" name="Rectangle 2"/>
          <p:cNvSpPr>
            <a:spLocks noGrp="1" noRot="1" noChangeAspect="1" noChangeArrowheads="1" noTextEdit="1"/>
          </p:cNvSpPr>
          <p:nvPr>
            <p:ph type="sldImg"/>
          </p:nvPr>
        </p:nvSpPr>
        <p:spPr>
          <a:ln/>
        </p:spPr>
      </p:sp>
      <p:sp>
        <p:nvSpPr>
          <p:cNvPr id="1566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9FC745D6-E826-3C45-84C4-87A3661ACF04}" type="slidenum">
              <a:rPr lang="en-US" sz="1200"/>
              <a:pPr eaLnBrk="1" hangingPunct="1"/>
              <a:t>49</a:t>
            </a:fld>
            <a:endParaRPr lang="en-US" sz="1200"/>
          </a:p>
        </p:txBody>
      </p:sp>
      <p:sp>
        <p:nvSpPr>
          <p:cNvPr id="158723" name="Rectangle 2"/>
          <p:cNvSpPr>
            <a:spLocks noGrp="1" noRot="1" noChangeAspect="1" noChangeArrowheads="1" noTextEdit="1"/>
          </p:cNvSpPr>
          <p:nvPr>
            <p:ph type="sldImg"/>
          </p:nvPr>
        </p:nvSpPr>
        <p:spPr>
          <a:ln/>
        </p:spPr>
      </p:sp>
      <p:sp>
        <p:nvSpPr>
          <p:cNvPr id="1587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B9A5F55D-F93C-5547-9691-EC9CE1B77AAC}" type="slidenum">
              <a:rPr lang="en-US" sz="1200"/>
              <a:pPr eaLnBrk="1" hangingPunct="1"/>
              <a:t>50</a:t>
            </a:fld>
            <a:endParaRPr lang="en-US" sz="1200"/>
          </a:p>
        </p:txBody>
      </p:sp>
      <p:sp>
        <p:nvSpPr>
          <p:cNvPr id="160771" name="Rectangle 2"/>
          <p:cNvSpPr>
            <a:spLocks noGrp="1" noRot="1" noChangeAspect="1" noChangeArrowheads="1" noTextEdit="1"/>
          </p:cNvSpPr>
          <p:nvPr>
            <p:ph type="sldImg"/>
          </p:nvPr>
        </p:nvSpPr>
        <p:spPr>
          <a:ln/>
        </p:spPr>
      </p:sp>
      <p:sp>
        <p:nvSpPr>
          <p:cNvPr id="1607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B9A5F55D-F93C-5547-9691-EC9CE1B77AAC}" type="slidenum">
              <a:rPr lang="en-US" sz="1200"/>
              <a:pPr eaLnBrk="1" hangingPunct="1"/>
              <a:t>68</a:t>
            </a:fld>
            <a:endParaRPr lang="en-US" sz="1200"/>
          </a:p>
        </p:txBody>
      </p:sp>
      <p:sp>
        <p:nvSpPr>
          <p:cNvPr id="160771" name="Rectangle 2"/>
          <p:cNvSpPr>
            <a:spLocks noGrp="1" noRot="1" noChangeAspect="1" noChangeArrowheads="1" noTextEdit="1"/>
          </p:cNvSpPr>
          <p:nvPr>
            <p:ph type="sldImg"/>
          </p:nvPr>
        </p:nvSpPr>
        <p:spPr>
          <a:ln/>
        </p:spPr>
      </p:sp>
      <p:sp>
        <p:nvSpPr>
          <p:cNvPr id="1607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85017950-228C-2541-9E3B-12DB549C5E64}" type="slidenum">
              <a:rPr lang="en-US" sz="1200"/>
              <a:pPr eaLnBrk="1" hangingPunct="1"/>
              <a:t>69</a:t>
            </a:fld>
            <a:endParaRPr lang="en-US" sz="1200"/>
          </a:p>
        </p:txBody>
      </p:sp>
      <p:sp>
        <p:nvSpPr>
          <p:cNvPr id="168963" name="Rectangle 2"/>
          <p:cNvSpPr>
            <a:spLocks noGrp="1" noRot="1" noChangeAspect="1" noChangeArrowheads="1" noTextEdit="1"/>
          </p:cNvSpPr>
          <p:nvPr>
            <p:ph type="sldImg"/>
          </p:nvPr>
        </p:nvSpPr>
        <p:spPr>
          <a:ln/>
        </p:spPr>
      </p:sp>
      <p:sp>
        <p:nvSpPr>
          <p:cNvPr id="1689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B5564F1-265D-4D4A-AFE7-A470FC85271E}" type="slidenum">
              <a:rPr lang="en-US"/>
              <a:pPr/>
              <a:t>70</a:t>
            </a:fld>
            <a:endParaRPr lang="en-US"/>
          </a:p>
        </p:txBody>
      </p:sp>
      <p:sp>
        <p:nvSpPr>
          <p:cNvPr id="11161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116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EED312F-B1BD-FE4A-B1B5-7021E6C502F1}" type="slidenum">
              <a:rPr lang="en-US" sz="1200"/>
              <a:pPr eaLnBrk="1" hangingPunct="1"/>
              <a:t>71</a:t>
            </a:fld>
            <a:endParaRPr lang="en-US" sz="1200"/>
          </a:p>
        </p:txBody>
      </p:sp>
      <p:sp>
        <p:nvSpPr>
          <p:cNvPr id="221186" name="Rectangle 2"/>
          <p:cNvSpPr>
            <a:spLocks noGrp="1" noRot="1" noChangeAspect="1" noChangeArrowheads="1" noTextEdit="1"/>
          </p:cNvSpPr>
          <p:nvPr>
            <p:ph type="sldImg"/>
          </p:nvPr>
        </p:nvSpPr>
        <p:spPr>
          <a:ln/>
        </p:spPr>
      </p:sp>
      <p:sp>
        <p:nvSpPr>
          <p:cNvPr id="2211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0B3FD71-6229-D340-B0EB-326B9EA7BA37}" type="slidenum">
              <a:rPr lang="en-US" sz="1200"/>
              <a:pPr eaLnBrk="1" hangingPunct="1"/>
              <a:t>72</a:t>
            </a:fld>
            <a:endParaRPr lang="en-US" sz="1200"/>
          </a:p>
        </p:txBody>
      </p:sp>
      <p:sp>
        <p:nvSpPr>
          <p:cNvPr id="223234" name="Rectangle 2"/>
          <p:cNvSpPr>
            <a:spLocks noGrp="1" noRot="1" noChangeAspect="1" noChangeArrowheads="1" noTextEdit="1"/>
          </p:cNvSpPr>
          <p:nvPr>
            <p:ph type="sldImg"/>
          </p:nvPr>
        </p:nvSpPr>
        <p:spPr>
          <a:ln/>
        </p:spPr>
      </p:sp>
      <p:sp>
        <p:nvSpPr>
          <p:cNvPr id="2232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A9D73A0-DCBB-E149-8A2C-A2A04C60167F}" type="slidenum">
              <a:rPr lang="en-US"/>
              <a:pPr/>
              <a:t>74</a:t>
            </a:fld>
            <a:endParaRPr lang="en-US"/>
          </a:p>
        </p:txBody>
      </p:sp>
      <p:sp>
        <p:nvSpPr>
          <p:cNvPr id="11981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198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4B7304B-E518-3E47-ADBB-807B8E5599A6}" type="slidenum">
              <a:rPr lang="en-US"/>
              <a:pPr/>
              <a:t>29</a:t>
            </a:fld>
            <a:endParaRPr lang="en-US"/>
          </a:p>
        </p:txBody>
      </p:sp>
      <p:sp>
        <p:nvSpPr>
          <p:cNvPr id="7168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16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2" name="Rectangle 7"/>
          <p:cNvSpPr>
            <a:spLocks noGrp="1" noChangeArrowheads="1"/>
          </p:cNvSpPr>
          <p:nvPr>
            <p:ph type="sldNum" sz="quarter" idx="5"/>
          </p:nvPr>
        </p:nvSpPr>
        <p:spPr>
          <a:noFill/>
        </p:spPr>
        <p:txBody>
          <a:bodyPr/>
          <a:lstStyle/>
          <a:p>
            <a:fld id="{9DDA67CB-9BD4-BD4D-B913-B9DBFC45A53D}" type="slidenum">
              <a:rPr lang="en-US"/>
              <a:pPr/>
              <a:t>75</a:t>
            </a:fld>
            <a:endParaRPr lang="en-US"/>
          </a:p>
        </p:txBody>
      </p:sp>
      <p:sp>
        <p:nvSpPr>
          <p:cNvPr id="460803" name="Rectangle 2"/>
          <p:cNvSpPr>
            <a:spLocks noGrp="1" noRot="1" noChangeAspect="1" noChangeArrowheads="1" noTextEdit="1"/>
          </p:cNvSpPr>
          <p:nvPr>
            <p:ph type="sldImg"/>
          </p:nvPr>
        </p:nvSpPr>
        <p:spPr>
          <a:ln/>
        </p:spPr>
      </p:sp>
      <p:sp>
        <p:nvSpPr>
          <p:cNvPr id="460804"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2" name="Rectangle 7"/>
          <p:cNvSpPr>
            <a:spLocks noGrp="1" noChangeArrowheads="1"/>
          </p:cNvSpPr>
          <p:nvPr>
            <p:ph type="sldNum" sz="quarter" idx="5"/>
          </p:nvPr>
        </p:nvSpPr>
        <p:spPr>
          <a:noFill/>
        </p:spPr>
        <p:txBody>
          <a:bodyPr/>
          <a:lstStyle/>
          <a:p>
            <a:fld id="{1DB88E88-B7D6-884E-93D9-954A6FDCC8BB}" type="slidenum">
              <a:rPr lang="en-US"/>
              <a:pPr/>
              <a:t>76</a:t>
            </a:fld>
            <a:endParaRPr lang="en-US"/>
          </a:p>
        </p:txBody>
      </p:sp>
      <p:sp>
        <p:nvSpPr>
          <p:cNvPr id="399363" name="Rectangle 2"/>
          <p:cNvSpPr>
            <a:spLocks noGrp="1" noRot="1" noChangeAspect="1" noChangeArrowheads="1" noTextEdit="1"/>
          </p:cNvSpPr>
          <p:nvPr>
            <p:ph type="sldImg"/>
          </p:nvPr>
        </p:nvSpPr>
        <p:spPr>
          <a:ln/>
        </p:spPr>
      </p:sp>
      <p:sp>
        <p:nvSpPr>
          <p:cNvPr id="399364"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6" name="Rectangle 7"/>
          <p:cNvSpPr>
            <a:spLocks noGrp="1" noChangeArrowheads="1"/>
          </p:cNvSpPr>
          <p:nvPr>
            <p:ph type="sldNum" sz="quarter" idx="5"/>
          </p:nvPr>
        </p:nvSpPr>
        <p:spPr>
          <a:noFill/>
        </p:spPr>
        <p:txBody>
          <a:bodyPr/>
          <a:lstStyle/>
          <a:p>
            <a:fld id="{04AD4308-B91E-2841-951D-33D4D5C3CBD0}" type="slidenum">
              <a:rPr lang="en-US" smtClean="0">
                <a:ea typeface="ＭＳ Ｐゴシック" charset="-128"/>
                <a:cs typeface="ＭＳ Ｐゴシック" charset="-128"/>
              </a:rPr>
              <a:pPr/>
              <a:t>77</a:t>
            </a:fld>
            <a:endParaRPr lang="en-US" smtClean="0">
              <a:ea typeface="ＭＳ Ｐゴシック" charset="-128"/>
              <a:cs typeface="ＭＳ Ｐゴシック" charset="-128"/>
            </a:endParaRPr>
          </a:p>
        </p:txBody>
      </p:sp>
      <p:sp>
        <p:nvSpPr>
          <p:cNvPr id="395267" name="Rectangle 2"/>
          <p:cNvSpPr>
            <a:spLocks noGrp="1" noRot="1" noChangeAspect="1" noChangeArrowheads="1" noTextEdit="1"/>
          </p:cNvSpPr>
          <p:nvPr>
            <p:ph type="sldImg"/>
          </p:nvPr>
        </p:nvSpPr>
        <p:spPr>
          <a:ln/>
        </p:spPr>
      </p:sp>
      <p:sp>
        <p:nvSpPr>
          <p:cNvPr id="395268" name="Rectangle 3"/>
          <p:cNvSpPr>
            <a:spLocks noGrp="1" noChangeArrowheads="1"/>
          </p:cNvSpPr>
          <p:nvPr>
            <p:ph type="body" idx="1"/>
          </p:nvPr>
        </p:nvSpPr>
        <p:spPr>
          <a:noFill/>
          <a:ln/>
        </p:spPr>
        <p:txBody>
          <a:bodyPr/>
          <a:lstStyle/>
          <a:p>
            <a:pPr eaLnBrk="1" hangingPunct="1">
              <a:spcBef>
                <a:spcPct val="0"/>
              </a:spcBef>
            </a:pPr>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4" name="Rectangle 7"/>
          <p:cNvSpPr>
            <a:spLocks noGrp="1" noChangeArrowheads="1"/>
          </p:cNvSpPr>
          <p:nvPr>
            <p:ph type="sldNum" sz="quarter" idx="5"/>
          </p:nvPr>
        </p:nvSpPr>
        <p:spPr>
          <a:noFill/>
        </p:spPr>
        <p:txBody>
          <a:bodyPr/>
          <a:lstStyle/>
          <a:p>
            <a:fld id="{515793AE-921D-0D41-9BC8-4F80F1E8B832}" type="slidenum">
              <a:rPr lang="en-US"/>
              <a:pPr/>
              <a:t>78</a:t>
            </a:fld>
            <a:endParaRPr lang="en-US"/>
          </a:p>
        </p:txBody>
      </p:sp>
      <p:sp>
        <p:nvSpPr>
          <p:cNvPr id="387075" name="Rectangle 2"/>
          <p:cNvSpPr>
            <a:spLocks noGrp="1" noRot="1" noChangeAspect="1" noChangeArrowheads="1" noTextEdit="1"/>
          </p:cNvSpPr>
          <p:nvPr>
            <p:ph type="sldImg"/>
          </p:nvPr>
        </p:nvSpPr>
        <p:spPr>
          <a:ln/>
        </p:spPr>
      </p:sp>
      <p:sp>
        <p:nvSpPr>
          <p:cNvPr id="387076"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258" name="Rectangle 7"/>
          <p:cNvSpPr>
            <a:spLocks noGrp="1" noChangeArrowheads="1"/>
          </p:cNvSpPr>
          <p:nvPr>
            <p:ph type="sldNum" sz="quarter" idx="5"/>
          </p:nvPr>
        </p:nvSpPr>
        <p:spPr>
          <a:noFill/>
        </p:spPr>
        <p:txBody>
          <a:bodyPr/>
          <a:lstStyle/>
          <a:p>
            <a:fld id="{120B95A5-AE6A-9B48-ADFA-9673101317DA}" type="slidenum">
              <a:rPr lang="en-US"/>
              <a:pPr/>
              <a:t>79</a:t>
            </a:fld>
            <a:endParaRPr lang="en-US"/>
          </a:p>
        </p:txBody>
      </p:sp>
      <p:sp>
        <p:nvSpPr>
          <p:cNvPr id="480259" name="Rectangle 2"/>
          <p:cNvSpPr>
            <a:spLocks noGrp="1" noRot="1" noChangeAspect="1" noChangeArrowheads="1" noTextEdit="1"/>
          </p:cNvSpPr>
          <p:nvPr>
            <p:ph type="sldImg"/>
          </p:nvPr>
        </p:nvSpPr>
        <p:spPr>
          <a:ln/>
        </p:spPr>
      </p:sp>
      <p:sp>
        <p:nvSpPr>
          <p:cNvPr id="480260"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2" name="Rectangle 7"/>
          <p:cNvSpPr>
            <a:spLocks noGrp="1" noChangeArrowheads="1"/>
          </p:cNvSpPr>
          <p:nvPr>
            <p:ph type="sldNum" sz="quarter" idx="5"/>
          </p:nvPr>
        </p:nvSpPr>
        <p:spPr>
          <a:noFill/>
        </p:spPr>
        <p:txBody>
          <a:bodyPr/>
          <a:lstStyle/>
          <a:p>
            <a:fld id="{9DDA67CB-9BD4-BD4D-B913-B9DBFC45A53D}" type="slidenum">
              <a:rPr lang="en-US"/>
              <a:pPr/>
              <a:t>84</a:t>
            </a:fld>
            <a:endParaRPr lang="en-US"/>
          </a:p>
        </p:txBody>
      </p:sp>
      <p:sp>
        <p:nvSpPr>
          <p:cNvPr id="460803" name="Rectangle 2"/>
          <p:cNvSpPr>
            <a:spLocks noGrp="1" noRot="1" noChangeAspect="1" noChangeArrowheads="1" noTextEdit="1"/>
          </p:cNvSpPr>
          <p:nvPr>
            <p:ph type="sldImg"/>
          </p:nvPr>
        </p:nvSpPr>
        <p:spPr>
          <a:ln/>
        </p:spPr>
      </p:sp>
      <p:sp>
        <p:nvSpPr>
          <p:cNvPr id="460804"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4" name="Rectangle 7"/>
          <p:cNvSpPr>
            <a:spLocks noGrp="1" noChangeArrowheads="1"/>
          </p:cNvSpPr>
          <p:nvPr>
            <p:ph type="sldNum" sz="quarter" idx="5"/>
          </p:nvPr>
        </p:nvSpPr>
        <p:spPr>
          <a:noFill/>
        </p:spPr>
        <p:txBody>
          <a:bodyPr/>
          <a:lstStyle/>
          <a:p>
            <a:fld id="{1C98A661-4C7A-3D45-A473-9149EBB01DCE}" type="slidenum">
              <a:rPr lang="en-US"/>
              <a:pPr/>
              <a:t>85</a:t>
            </a:fld>
            <a:endParaRPr lang="en-US"/>
          </a:p>
        </p:txBody>
      </p:sp>
      <p:sp>
        <p:nvSpPr>
          <p:cNvPr id="376835" name="Rectangle 2"/>
          <p:cNvSpPr>
            <a:spLocks noGrp="1" noRot="1" noChangeAspect="1" noChangeArrowheads="1" noTextEdit="1"/>
          </p:cNvSpPr>
          <p:nvPr>
            <p:ph type="sldImg"/>
          </p:nvPr>
        </p:nvSpPr>
        <p:spPr>
          <a:ln/>
        </p:spPr>
      </p:sp>
      <p:sp>
        <p:nvSpPr>
          <p:cNvPr id="376836"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CF8A65B-6253-5748-82F0-09F828F422A7}" type="slidenum">
              <a:rPr lang="en-US"/>
              <a:pPr/>
              <a:t>86</a:t>
            </a:fld>
            <a:endParaRPr lang="en-US"/>
          </a:p>
        </p:txBody>
      </p:sp>
      <p:sp>
        <p:nvSpPr>
          <p:cNvPr id="450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450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878525-AC71-504F-A4FB-C4A23F359BE1}" type="slidenum">
              <a:rPr lang="en-US"/>
              <a:pPr/>
              <a:t>31</a:t>
            </a:fld>
            <a:endParaRPr lang="en-US"/>
          </a:p>
        </p:txBody>
      </p:sp>
      <p:sp>
        <p:nvSpPr>
          <p:cNvPr id="7270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270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ABD8ACF8-AE40-0D4D-935C-C3526FBD17A6}" type="slidenum">
              <a:rPr lang="en-US" sz="1200"/>
              <a:pPr eaLnBrk="1" hangingPunct="1"/>
              <a:t>41</a:t>
            </a:fld>
            <a:endParaRPr lang="en-US" sz="1200"/>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469495B4-B94B-4D4B-A713-1FDD8743D263}" type="slidenum">
              <a:rPr lang="en-US" sz="1200"/>
              <a:pPr eaLnBrk="1" hangingPunct="1"/>
              <a:t>42</a:t>
            </a:fld>
            <a:endParaRPr lang="en-US" sz="1200"/>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557A9513-D0F3-FB4E-893D-B424215B6C9C}" type="slidenum">
              <a:rPr lang="en-US" sz="1200"/>
              <a:pPr eaLnBrk="1" hangingPunct="1"/>
              <a:t>43</a:t>
            </a:fld>
            <a:endParaRPr lang="en-US" sz="1200"/>
          </a:p>
        </p:txBody>
      </p:sp>
      <p:sp>
        <p:nvSpPr>
          <p:cNvPr id="144387" name="Rectangle 2"/>
          <p:cNvSpPr>
            <a:spLocks noGrp="1" noRot="1" noChangeAspect="1" noChangeArrowheads="1" noTextEdit="1"/>
          </p:cNvSpPr>
          <p:nvPr>
            <p:ph type="sldImg"/>
          </p:nvPr>
        </p:nvSpPr>
        <p:spPr>
          <a:ln/>
        </p:spPr>
      </p:sp>
      <p:sp>
        <p:nvSpPr>
          <p:cNvPr id="144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C3CC8E60-6735-7745-A45D-36A15231B88F}" type="slidenum">
              <a:rPr lang="en-US" sz="1200"/>
              <a:pPr eaLnBrk="1" hangingPunct="1"/>
              <a:t>44</a:t>
            </a:fld>
            <a:endParaRPr lang="en-US" sz="1200"/>
          </a:p>
        </p:txBody>
      </p:sp>
      <p:sp>
        <p:nvSpPr>
          <p:cNvPr id="148483" name="Rectangle 2"/>
          <p:cNvSpPr>
            <a:spLocks noGrp="1" noRot="1" noChangeAspect="1" noChangeArrowheads="1" noTextEdit="1"/>
          </p:cNvSpPr>
          <p:nvPr>
            <p:ph type="sldImg"/>
          </p:nvPr>
        </p:nvSpPr>
        <p:spPr>
          <a:ln/>
        </p:spPr>
      </p:sp>
      <p:sp>
        <p:nvSpPr>
          <p:cNvPr id="1484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02912479-D3B4-BE48-B684-E307948EF68B}" type="slidenum">
              <a:rPr lang="en-US" sz="1200"/>
              <a:pPr eaLnBrk="1" hangingPunct="1"/>
              <a:t>45</a:t>
            </a:fld>
            <a:endParaRPr lang="en-US" sz="1200"/>
          </a:p>
        </p:txBody>
      </p:sp>
      <p:sp>
        <p:nvSpPr>
          <p:cNvPr id="150531" name="Rectangle 2"/>
          <p:cNvSpPr>
            <a:spLocks noGrp="1" noRot="1" noChangeAspect="1" noChangeArrowheads="1" noTextEdit="1"/>
          </p:cNvSpPr>
          <p:nvPr>
            <p:ph type="sldImg"/>
          </p:nvPr>
        </p:nvSpPr>
        <p:spPr>
          <a:ln/>
        </p:spPr>
      </p:sp>
      <p:sp>
        <p:nvSpPr>
          <p:cNvPr id="1505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427BCFE9-9AF9-1045-8AAD-B869F6DD130C}" type="slidenum">
              <a:rPr lang="en-US" sz="1200"/>
              <a:pPr eaLnBrk="1" hangingPunct="1"/>
              <a:t>46</a:t>
            </a:fld>
            <a:endParaRPr lang="en-US" sz="1200"/>
          </a:p>
        </p:txBody>
      </p:sp>
      <p:sp>
        <p:nvSpPr>
          <p:cNvPr id="152579" name="Rectangle 2"/>
          <p:cNvSpPr>
            <a:spLocks noGrp="1" noRot="1" noChangeAspect="1" noChangeArrowheads="1" noTextEdit="1"/>
          </p:cNvSpPr>
          <p:nvPr>
            <p:ph type="sldImg"/>
          </p:nvPr>
        </p:nvSpPr>
        <p:spPr>
          <a:ln/>
        </p:spPr>
      </p:sp>
      <p:sp>
        <p:nvSpPr>
          <p:cNvPr id="1525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89D8628-58B9-7142-BBCC-289D0F8567CA}" type="datetimeFigureOut">
              <a:rPr lang="en-US" smtClean="0"/>
              <a:t>9/16/16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BDD63B-EE7A-7844-8674-5C4E4FEBF0EC}" type="slidenum">
              <a:rPr lang="en-US" smtClean="0"/>
              <a:t>‹#›</a:t>
            </a:fld>
            <a:endParaRPr lang="en-US"/>
          </a:p>
        </p:txBody>
      </p:sp>
    </p:spTree>
    <p:extLst>
      <p:ext uri="{BB962C8B-B14F-4D97-AF65-F5344CB8AC3E}">
        <p14:creationId xmlns:p14="http://schemas.microsoft.com/office/powerpoint/2010/main" val="36010533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89D8628-58B9-7142-BBCC-289D0F8567CA}" type="datetimeFigureOut">
              <a:rPr lang="en-US" smtClean="0"/>
              <a:t>9/16/16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BDD63B-EE7A-7844-8674-5C4E4FEBF0EC}" type="slidenum">
              <a:rPr lang="en-US" smtClean="0"/>
              <a:t>‹#›</a:t>
            </a:fld>
            <a:endParaRPr lang="en-US"/>
          </a:p>
        </p:txBody>
      </p:sp>
    </p:spTree>
    <p:extLst>
      <p:ext uri="{BB962C8B-B14F-4D97-AF65-F5344CB8AC3E}">
        <p14:creationId xmlns:p14="http://schemas.microsoft.com/office/powerpoint/2010/main" val="5278390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89D8628-58B9-7142-BBCC-289D0F8567CA}" type="datetimeFigureOut">
              <a:rPr lang="en-US" smtClean="0"/>
              <a:t>9/16/16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BDD63B-EE7A-7844-8674-5C4E4FEBF0EC}" type="slidenum">
              <a:rPr lang="en-US" smtClean="0"/>
              <a:t>‹#›</a:t>
            </a:fld>
            <a:endParaRPr lang="en-US"/>
          </a:p>
        </p:txBody>
      </p:sp>
    </p:spTree>
    <p:extLst>
      <p:ext uri="{BB962C8B-B14F-4D97-AF65-F5344CB8AC3E}">
        <p14:creationId xmlns:p14="http://schemas.microsoft.com/office/powerpoint/2010/main" val="27709216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245225"/>
            <a:ext cx="2133600" cy="476250"/>
          </a:xfrm>
        </p:spPr>
        <p:txBody>
          <a:bodyPr/>
          <a:lstStyle>
            <a:lvl1pPr>
              <a:defRPr/>
            </a:lvl1pPr>
          </a:lstStyle>
          <a:p>
            <a:endParaRPr lang="en-US"/>
          </a:p>
        </p:txBody>
      </p:sp>
      <p:sp>
        <p:nvSpPr>
          <p:cNvPr id="8" name="Footer Placeholder 7"/>
          <p:cNvSpPr>
            <a:spLocks noGrp="1"/>
          </p:cNvSpPr>
          <p:nvPr>
            <p:ph type="ftr" sz="quarter" idx="11"/>
          </p:nvPr>
        </p:nvSpPr>
        <p:spPr>
          <a:xfrm>
            <a:off x="3124200" y="6245225"/>
            <a:ext cx="2895600" cy="476250"/>
          </a:xfrm>
        </p:spPr>
        <p:txBody>
          <a:bodyPr/>
          <a:lstStyle>
            <a:lvl1pPr>
              <a:defRPr/>
            </a:lvl1pPr>
          </a:lstStyle>
          <a:p>
            <a:endParaRPr lang="en-US"/>
          </a:p>
        </p:txBody>
      </p:sp>
      <p:sp>
        <p:nvSpPr>
          <p:cNvPr id="9" name="Slide Number Placeholder 8"/>
          <p:cNvSpPr>
            <a:spLocks noGrp="1"/>
          </p:cNvSpPr>
          <p:nvPr>
            <p:ph type="sldNum" sz="quarter" idx="12"/>
          </p:nvPr>
        </p:nvSpPr>
        <p:spPr>
          <a:xfrm>
            <a:off x="6553200" y="6245225"/>
            <a:ext cx="2133600" cy="476250"/>
          </a:xfrm>
        </p:spPr>
        <p:txBody>
          <a:bodyPr/>
          <a:lstStyle>
            <a:lvl1pPr>
              <a:defRPr/>
            </a:lvl1pPr>
          </a:lstStyle>
          <a:p>
            <a:fld id="{0D0FFECC-05E2-D347-BB99-C0550C41591B}" type="slidenum">
              <a:rPr lang="en-US"/>
              <a:pPr/>
              <a:t>‹#›</a:t>
            </a:fld>
            <a:endParaRPr lang="en-US"/>
          </a:p>
        </p:txBody>
      </p:sp>
    </p:spTree>
    <p:extLst>
      <p:ext uri="{BB962C8B-B14F-4D97-AF65-F5344CB8AC3E}">
        <p14:creationId xmlns:p14="http://schemas.microsoft.com/office/powerpoint/2010/main" val="26278948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45225"/>
            <a:ext cx="2133600" cy="476250"/>
          </a:xfrm>
        </p:spPr>
        <p:txBody>
          <a:bodyPr/>
          <a:lstStyle>
            <a:lvl1pPr>
              <a:defRPr/>
            </a:lvl1pPr>
          </a:lstStyle>
          <a:p>
            <a:endParaRPr lang="en-US"/>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endParaRPr lang="en-US"/>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fld id="{AE277C11-1A06-3F43-A299-163F3B52D571}" type="slidenum">
              <a:rPr lang="en-US"/>
              <a:pPr/>
              <a:t>‹#›</a:t>
            </a:fld>
            <a:endParaRPr lang="en-US"/>
          </a:p>
        </p:txBody>
      </p:sp>
    </p:spTree>
    <p:extLst>
      <p:ext uri="{BB962C8B-B14F-4D97-AF65-F5344CB8AC3E}">
        <p14:creationId xmlns:p14="http://schemas.microsoft.com/office/powerpoint/2010/main" val="7453397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endParaRPr lang="en-US"/>
          </a:p>
        </p:txBody>
      </p:sp>
      <p:sp>
        <p:nvSpPr>
          <p:cNvPr id="7" name="Rectangle 5"/>
          <p:cNvSpPr>
            <a:spLocks noGrp="1" noChangeArrowheads="1"/>
          </p:cNvSpPr>
          <p:nvPr>
            <p:ph type="ftr" sz="quarter" idx="11"/>
          </p:nvPr>
        </p:nvSpPr>
        <p:spPr>
          <a:ln/>
        </p:spPr>
        <p:txBody>
          <a:bodyPr/>
          <a:lstStyle>
            <a:lvl1pPr>
              <a:defRPr/>
            </a:lvl1pPr>
          </a:lstStyle>
          <a:p>
            <a:endParaRPr lang="en-US"/>
          </a:p>
        </p:txBody>
      </p:sp>
      <p:sp>
        <p:nvSpPr>
          <p:cNvPr id="8" name="Rectangle 6"/>
          <p:cNvSpPr>
            <a:spLocks noGrp="1" noChangeArrowheads="1"/>
          </p:cNvSpPr>
          <p:nvPr>
            <p:ph type="sldNum" sz="quarter" idx="12"/>
          </p:nvPr>
        </p:nvSpPr>
        <p:spPr>
          <a:ln/>
        </p:spPr>
        <p:txBody>
          <a:bodyPr/>
          <a:lstStyle>
            <a:lvl1pPr>
              <a:defRPr/>
            </a:lvl1pPr>
          </a:lstStyle>
          <a:p>
            <a:fld id="{63D46FA8-A275-2445-8E85-7F473E608AEE}" type="slidenum">
              <a:rPr lang="en-US"/>
              <a:pPr/>
              <a:t>‹#›</a:t>
            </a:fld>
            <a:endParaRPr lang="en-US"/>
          </a:p>
        </p:txBody>
      </p:sp>
    </p:spTree>
    <p:extLst>
      <p:ext uri="{BB962C8B-B14F-4D97-AF65-F5344CB8AC3E}">
        <p14:creationId xmlns:p14="http://schemas.microsoft.com/office/powerpoint/2010/main" val="30215357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89D8628-58B9-7142-BBCC-289D0F8567CA}" type="datetimeFigureOut">
              <a:rPr lang="en-US" smtClean="0"/>
              <a:t>9/16/16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BDD63B-EE7A-7844-8674-5C4E4FEBF0EC}" type="slidenum">
              <a:rPr lang="en-US" smtClean="0"/>
              <a:t>‹#›</a:t>
            </a:fld>
            <a:endParaRPr lang="en-US"/>
          </a:p>
        </p:txBody>
      </p:sp>
    </p:spTree>
    <p:extLst>
      <p:ext uri="{BB962C8B-B14F-4D97-AF65-F5344CB8AC3E}">
        <p14:creationId xmlns:p14="http://schemas.microsoft.com/office/powerpoint/2010/main" val="40641129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89D8628-58B9-7142-BBCC-289D0F8567CA}" type="datetimeFigureOut">
              <a:rPr lang="en-US" smtClean="0"/>
              <a:t>9/16/16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BDD63B-EE7A-7844-8674-5C4E4FEBF0EC}" type="slidenum">
              <a:rPr lang="en-US" smtClean="0"/>
              <a:t>‹#›</a:t>
            </a:fld>
            <a:endParaRPr lang="en-US"/>
          </a:p>
        </p:txBody>
      </p:sp>
    </p:spTree>
    <p:extLst>
      <p:ext uri="{BB962C8B-B14F-4D97-AF65-F5344CB8AC3E}">
        <p14:creationId xmlns:p14="http://schemas.microsoft.com/office/powerpoint/2010/main" val="7968159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89D8628-58B9-7142-BBCC-289D0F8567CA}" type="datetimeFigureOut">
              <a:rPr lang="en-US" smtClean="0"/>
              <a:t>9/16/16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BDD63B-EE7A-7844-8674-5C4E4FEBF0EC}" type="slidenum">
              <a:rPr lang="en-US" smtClean="0"/>
              <a:t>‹#›</a:t>
            </a:fld>
            <a:endParaRPr lang="en-US"/>
          </a:p>
        </p:txBody>
      </p:sp>
    </p:spTree>
    <p:extLst>
      <p:ext uri="{BB962C8B-B14F-4D97-AF65-F5344CB8AC3E}">
        <p14:creationId xmlns:p14="http://schemas.microsoft.com/office/powerpoint/2010/main" val="3431292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89D8628-58B9-7142-BBCC-289D0F8567CA}" type="datetimeFigureOut">
              <a:rPr lang="en-US" smtClean="0"/>
              <a:t>9/16/16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9BDD63B-EE7A-7844-8674-5C4E4FEBF0EC}" type="slidenum">
              <a:rPr lang="en-US" smtClean="0"/>
              <a:t>‹#›</a:t>
            </a:fld>
            <a:endParaRPr lang="en-US"/>
          </a:p>
        </p:txBody>
      </p:sp>
    </p:spTree>
    <p:extLst>
      <p:ext uri="{BB962C8B-B14F-4D97-AF65-F5344CB8AC3E}">
        <p14:creationId xmlns:p14="http://schemas.microsoft.com/office/powerpoint/2010/main" val="6699101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89D8628-58B9-7142-BBCC-289D0F8567CA}" type="datetimeFigureOut">
              <a:rPr lang="en-US" smtClean="0"/>
              <a:t>9/16/16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9BDD63B-EE7A-7844-8674-5C4E4FEBF0EC}" type="slidenum">
              <a:rPr lang="en-US" smtClean="0"/>
              <a:t>‹#›</a:t>
            </a:fld>
            <a:endParaRPr lang="en-US"/>
          </a:p>
        </p:txBody>
      </p:sp>
    </p:spTree>
    <p:extLst>
      <p:ext uri="{BB962C8B-B14F-4D97-AF65-F5344CB8AC3E}">
        <p14:creationId xmlns:p14="http://schemas.microsoft.com/office/powerpoint/2010/main" val="32220460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89D8628-58B9-7142-BBCC-289D0F8567CA}" type="datetimeFigureOut">
              <a:rPr lang="en-US" smtClean="0"/>
              <a:t>9/16/16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9BDD63B-EE7A-7844-8674-5C4E4FEBF0EC}" type="slidenum">
              <a:rPr lang="en-US" smtClean="0"/>
              <a:t>‹#›</a:t>
            </a:fld>
            <a:endParaRPr lang="en-US"/>
          </a:p>
        </p:txBody>
      </p:sp>
    </p:spTree>
    <p:extLst>
      <p:ext uri="{BB962C8B-B14F-4D97-AF65-F5344CB8AC3E}">
        <p14:creationId xmlns:p14="http://schemas.microsoft.com/office/powerpoint/2010/main" val="13910922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89D8628-58B9-7142-BBCC-289D0F8567CA}" type="datetimeFigureOut">
              <a:rPr lang="en-US" smtClean="0"/>
              <a:t>9/16/16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BDD63B-EE7A-7844-8674-5C4E4FEBF0EC}" type="slidenum">
              <a:rPr lang="en-US" smtClean="0"/>
              <a:t>‹#›</a:t>
            </a:fld>
            <a:endParaRPr lang="en-US"/>
          </a:p>
        </p:txBody>
      </p:sp>
    </p:spTree>
    <p:extLst>
      <p:ext uri="{BB962C8B-B14F-4D97-AF65-F5344CB8AC3E}">
        <p14:creationId xmlns:p14="http://schemas.microsoft.com/office/powerpoint/2010/main" val="37643723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89D8628-58B9-7142-BBCC-289D0F8567CA}" type="datetimeFigureOut">
              <a:rPr lang="en-US" smtClean="0"/>
              <a:t>9/16/16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BDD63B-EE7A-7844-8674-5C4E4FEBF0EC}" type="slidenum">
              <a:rPr lang="en-US" smtClean="0"/>
              <a:t>‹#›</a:t>
            </a:fld>
            <a:endParaRPr lang="en-US"/>
          </a:p>
        </p:txBody>
      </p:sp>
    </p:spTree>
    <p:extLst>
      <p:ext uri="{BB962C8B-B14F-4D97-AF65-F5344CB8AC3E}">
        <p14:creationId xmlns:p14="http://schemas.microsoft.com/office/powerpoint/2010/main" val="234676134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9D8628-58B9-7142-BBCC-289D0F8567CA}" type="datetimeFigureOut">
              <a:rPr lang="en-US" smtClean="0"/>
              <a:t>9/16/16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BDD63B-EE7A-7844-8674-5C4E4FEBF0EC}" type="slidenum">
              <a:rPr lang="en-US" smtClean="0"/>
              <a:t>‹#›</a:t>
            </a:fld>
            <a:endParaRPr lang="en-US"/>
          </a:p>
        </p:txBody>
      </p:sp>
    </p:spTree>
    <p:extLst>
      <p:ext uri="{BB962C8B-B14F-4D97-AF65-F5344CB8AC3E}">
        <p14:creationId xmlns:p14="http://schemas.microsoft.com/office/powerpoint/2010/main" val="18753256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png"/><Relationship Id="rId3" Type="http://schemas.openxmlformats.org/officeDocument/2006/relationships/image" Target="../media/image1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6.jpeg"/><Relationship Id="rId3" Type="http://schemas.openxmlformats.org/officeDocument/2006/relationships/image" Target="../media/image1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g"/><Relationship Id="rId4" Type="http://schemas.openxmlformats.org/officeDocument/2006/relationships/image" Target="../media/image21.gif"/><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jpg"/><Relationship Id="rId3" Type="http://schemas.openxmlformats.org/officeDocument/2006/relationships/image" Target="../media/image24.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3.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jpg"/></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jpeg"/><Relationship Id="rId5"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jpg"/></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jpeg"/><Relationship Id="rId5" Type="http://schemas.openxmlformats.org/officeDocument/2006/relationships/image" Target="../media/image36.jpeg"/><Relationship Id="rId1" Type="http://schemas.openxmlformats.org/officeDocument/2006/relationships/slideLayout" Target="../slideLayouts/slideLayout4.xml"/><Relationship Id="rId2" Type="http://schemas.openxmlformats.org/officeDocument/2006/relationships/notesSlide" Target="../notesSlides/notesSlide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jpg"/><Relationship Id="rId3" Type="http://schemas.openxmlformats.org/officeDocument/2006/relationships/image" Target="../media/image38.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jpg"/></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jpeg"/><Relationship Id="rId1" Type="http://schemas.openxmlformats.org/officeDocument/2006/relationships/slideLayout" Target="../slideLayouts/slideLayout13.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 Id="rId3" Type="http://schemas.openxmlformats.org/officeDocument/2006/relationships/image" Target="../media/image43.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4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5.gi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6.jpg"/><Relationship Id="rId3" Type="http://schemas.openxmlformats.org/officeDocument/2006/relationships/image" Target="../media/image47.jpg"/></Relationships>
</file>

<file path=ppt/slides/_rels/slide34.xml.rels><?xml version="1.0" encoding="UTF-8" standalone="yes"?>
<Relationships xmlns="http://schemas.openxmlformats.org/package/2006/relationships"><Relationship Id="rId3" Type="http://schemas.openxmlformats.org/officeDocument/2006/relationships/image" Target="../media/image49.jpg"/><Relationship Id="rId4" Type="http://schemas.openxmlformats.org/officeDocument/2006/relationships/image" Target="../media/image47.jpg"/><Relationship Id="rId1" Type="http://schemas.openxmlformats.org/officeDocument/2006/relationships/slideLayout" Target="../slideLayouts/slideLayout7.xml"/><Relationship Id="rId2" Type="http://schemas.openxmlformats.org/officeDocument/2006/relationships/image" Target="../media/image4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0.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53.png"/><Relationship Id="rId5" Type="http://schemas.openxmlformats.org/officeDocument/2006/relationships/image" Target="../media/image54.png"/><Relationship Id="rId1" Type="http://schemas.microsoft.com/office/2007/relationships/media" Target="../media/media1.wav"/><Relationship Id="rId2" Type="http://schemas.openxmlformats.org/officeDocument/2006/relationships/audio" Target="../media/media1.wav"/></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5.wmf"/><Relationship Id="rId4" Type="http://schemas.openxmlformats.org/officeDocument/2006/relationships/image" Target="../media/image56.jpeg"/><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42.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8.png"/><Relationship Id="rId1" Type="http://schemas.openxmlformats.org/officeDocument/2006/relationships/slideLayout" Target="../slideLayouts/slideLayout4.xml"/><Relationship Id="rId2" Type="http://schemas.openxmlformats.org/officeDocument/2006/relationships/notesSlide" Target="../notesSlides/notesSlide5.xml"/></Relationships>
</file>

<file path=ppt/slides/_rels/slide43.xml.rels><?xml version="1.0" encoding="UTF-8" standalone="yes"?>
<Relationships xmlns="http://schemas.openxmlformats.org/package/2006/relationships"><Relationship Id="rId3" Type="http://schemas.openxmlformats.org/officeDocument/2006/relationships/image" Target="../media/image59.jpeg"/><Relationship Id="rId4" Type="http://schemas.openxmlformats.org/officeDocument/2006/relationships/image" Target="../media/image60.jpeg"/><Relationship Id="rId1" Type="http://schemas.openxmlformats.org/officeDocument/2006/relationships/slideLayout" Target="../slideLayouts/slideLayout14.xml"/><Relationship Id="rId2" Type="http://schemas.openxmlformats.org/officeDocument/2006/relationships/notesSlide" Target="../notesSlides/notesSlide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4"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63.png"/><Relationship Id="rId5" Type="http://schemas.openxmlformats.org/officeDocument/2006/relationships/image" Target="../media/image64.png"/><Relationship Id="rId6" Type="http://schemas.openxmlformats.org/officeDocument/2006/relationships/image" Target="../media/image54.png"/><Relationship Id="rId1" Type="http://schemas.microsoft.com/office/2007/relationships/media" Target="../media/media1.wav"/><Relationship Id="rId2" Type="http://schemas.openxmlformats.org/officeDocument/2006/relationships/audio" Target="../media/media1.wav"/></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5.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6.jpg"/><Relationship Id="rId3" Type="http://schemas.openxmlformats.org/officeDocument/2006/relationships/image" Target="../media/image67.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8.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9.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0.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1.JP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2.JP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3.JP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4.JP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5.jp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6.JPG"/><Relationship Id="rId3" Type="http://schemas.openxmlformats.org/officeDocument/2006/relationships/image" Target="../media/image77.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78.w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79.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80.wmf"/></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81.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2.jpg"/></Relationships>
</file>

<file path=ppt/slides/_rels/slide74.xml.rels><?xml version="1.0" encoding="UTF-8" standalone="yes"?>
<Relationships xmlns="http://schemas.openxmlformats.org/package/2006/relationships"><Relationship Id="rId3" Type="http://schemas.openxmlformats.org/officeDocument/2006/relationships/image" Target="../media/image83.png"/><Relationship Id="rId4" Type="http://schemas.openxmlformats.org/officeDocument/2006/relationships/image" Target="../media/image84.pn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75.xml.rels><?xml version="1.0" encoding="UTF-8" standalone="yes"?>
<Relationships xmlns="http://schemas.openxmlformats.org/package/2006/relationships"><Relationship Id="rId3" Type="http://schemas.openxmlformats.org/officeDocument/2006/relationships/image" Target="../media/image81.png"/><Relationship Id="rId4" Type="http://schemas.openxmlformats.org/officeDocument/2006/relationships/image" Target="../media/image85.jpeg"/><Relationship Id="rId1" Type="http://schemas.openxmlformats.org/officeDocument/2006/relationships/slideLayout" Target="../slideLayouts/slideLayout4.xml"/><Relationship Id="rId2" Type="http://schemas.openxmlformats.org/officeDocument/2006/relationships/notesSlide" Target="../notesSlides/notesSlide20.xml"/></Relationships>
</file>

<file path=ppt/slides/_rels/slide76.xml.rels><?xml version="1.0" encoding="UTF-8" standalone="yes"?>
<Relationships xmlns="http://schemas.openxmlformats.org/package/2006/relationships"><Relationship Id="rId3" Type="http://schemas.openxmlformats.org/officeDocument/2006/relationships/image" Target="../media/image81.png"/><Relationship Id="rId4" Type="http://schemas.openxmlformats.org/officeDocument/2006/relationships/image" Target="../media/image12.jpe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77.xml.rels><?xml version="1.0" encoding="UTF-8" standalone="yes"?>
<Relationships xmlns="http://schemas.openxmlformats.org/package/2006/relationships"><Relationship Id="rId3" Type="http://schemas.openxmlformats.org/officeDocument/2006/relationships/image" Target="../media/image86.jpeg"/><Relationship Id="rId4" Type="http://schemas.openxmlformats.org/officeDocument/2006/relationships/image" Target="../media/image87.jpeg"/><Relationship Id="rId5" Type="http://schemas.openxmlformats.org/officeDocument/2006/relationships/image" Target="../media/image88.wmf"/><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78.xml.rels><?xml version="1.0" encoding="UTF-8" standalone="yes"?>
<Relationships xmlns="http://schemas.openxmlformats.org/package/2006/relationships"><Relationship Id="rId3" Type="http://schemas.openxmlformats.org/officeDocument/2006/relationships/image" Target="../media/image81.png"/><Relationship Id="rId4" Type="http://schemas.openxmlformats.org/officeDocument/2006/relationships/image" Target="../media/image89.jpeg"/><Relationship Id="rId1" Type="http://schemas.openxmlformats.org/officeDocument/2006/relationships/slideLayout" Target="../slideLayouts/slideLayout1.xml"/><Relationship Id="rId2" Type="http://schemas.openxmlformats.org/officeDocument/2006/relationships/notesSlide" Target="../notesSlides/notesSlide23.xml"/></Relationships>
</file>

<file path=ppt/slides/_rels/slide79.xml.rels><?xml version="1.0" encoding="UTF-8" standalone="yes"?>
<Relationships xmlns="http://schemas.openxmlformats.org/package/2006/relationships"><Relationship Id="rId3" Type="http://schemas.openxmlformats.org/officeDocument/2006/relationships/image" Target="../media/image81.png"/><Relationship Id="rId4" Type="http://schemas.openxmlformats.org/officeDocument/2006/relationships/image" Target="../media/image90.jpeg"/><Relationship Id="rId5" Type="http://schemas.openxmlformats.org/officeDocument/2006/relationships/image" Target="../media/image91.jpeg"/><Relationship Id="rId6" Type="http://schemas.openxmlformats.org/officeDocument/2006/relationships/image" Target="../media/image92.png"/><Relationship Id="rId7" Type="http://schemas.openxmlformats.org/officeDocument/2006/relationships/image" Target="../media/image93.jpeg"/><Relationship Id="rId8" Type="http://schemas.openxmlformats.org/officeDocument/2006/relationships/image" Target="../media/image94.jpeg"/><Relationship Id="rId1" Type="http://schemas.openxmlformats.org/officeDocument/2006/relationships/slideLayout" Target="../slideLayouts/slideLayout7.xml"/><Relationship Id="rId2" Type="http://schemas.openxmlformats.org/officeDocument/2006/relationships/notesSlide" Target="../notesSlides/notesSlide2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5.JP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6.JP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7.JP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8.JPG"/></Relationships>
</file>

<file path=ppt/slides/_rels/slide84.xml.rels><?xml version="1.0" encoding="UTF-8" standalone="yes"?>
<Relationships xmlns="http://schemas.openxmlformats.org/package/2006/relationships"><Relationship Id="rId3" Type="http://schemas.openxmlformats.org/officeDocument/2006/relationships/image" Target="../media/image81.png"/><Relationship Id="rId4" Type="http://schemas.openxmlformats.org/officeDocument/2006/relationships/image" Target="../media/image99.jpeg"/><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85.xml.rels><?xml version="1.0" encoding="UTF-8" standalone="yes"?>
<Relationships xmlns="http://schemas.openxmlformats.org/package/2006/relationships"><Relationship Id="rId3" Type="http://schemas.openxmlformats.org/officeDocument/2006/relationships/image" Target="../media/image81.png"/><Relationship Id="rId4" Type="http://schemas.openxmlformats.org/officeDocument/2006/relationships/image" Target="../media/image100.jpeg"/><Relationship Id="rId5" Type="http://schemas.openxmlformats.org/officeDocument/2006/relationships/image" Target="../media/image101.jpeg"/><Relationship Id="rId1" Type="http://schemas.openxmlformats.org/officeDocument/2006/relationships/slideLayout" Target="../slideLayouts/slideLayout1.xml"/><Relationship Id="rId2" Type="http://schemas.openxmlformats.org/officeDocument/2006/relationships/notesSlide" Target="../notesSlides/notesSlide26.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102.jpe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jpe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3.JPG"/></Relationships>
</file>

<file path=ppt/slides/_rels/slide89.xml.rels><?xml version="1.0" encoding="UTF-8" standalone="yes"?>
<Relationships xmlns="http://schemas.openxmlformats.org/package/2006/relationships"><Relationship Id="rId3" Type="http://schemas.openxmlformats.org/officeDocument/2006/relationships/image" Target="../media/image104.png"/><Relationship Id="rId4" Type="http://schemas.openxmlformats.org/officeDocument/2006/relationships/image" Target="../media/image49.jpg"/><Relationship Id="rId1" Type="http://schemas.openxmlformats.org/officeDocument/2006/relationships/slideLayout" Target="../slideLayouts/slideLayout7.xml"/><Relationship Id="rId2" Type="http://schemas.openxmlformats.org/officeDocument/2006/relationships/image" Target="../media/image4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eg"/><Relationship Id="rId3"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humb.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685800" y="1718509"/>
            <a:ext cx="7772400" cy="1803786"/>
          </a:xfrm>
        </p:spPr>
        <p:txBody>
          <a:bodyPr>
            <a:normAutofit fontScale="90000"/>
          </a:bodyPr>
          <a:lstStyle/>
          <a:p>
            <a:r>
              <a:rPr lang="en-US" dirty="0" smtClean="0">
                <a:solidFill>
                  <a:schemeClr val="bg1"/>
                </a:solidFill>
              </a:rPr>
              <a:t>Einstein’s </a:t>
            </a:r>
            <a:r>
              <a:rPr lang="en-US" dirty="0" smtClean="0">
                <a:solidFill>
                  <a:schemeClr val="bg1"/>
                </a:solidFill>
              </a:rPr>
              <a:t>Outrageous Universe</a:t>
            </a:r>
            <a:r>
              <a:rPr lang="en-US" dirty="0" smtClean="0">
                <a:solidFill>
                  <a:schemeClr val="bg1"/>
                </a:solidFill>
              </a:rPr>
              <a:t>:  Gravitational Waves, Black Holes, </a:t>
            </a:r>
            <a:r>
              <a:rPr lang="en-US" dirty="0" smtClean="0">
                <a:solidFill>
                  <a:schemeClr val="bg1"/>
                </a:solidFill>
              </a:rPr>
              <a:t>Gravitational Lenses &amp; the </a:t>
            </a:r>
            <a:r>
              <a:rPr lang="en-US" dirty="0" smtClean="0">
                <a:solidFill>
                  <a:schemeClr val="bg1"/>
                </a:solidFill>
              </a:rPr>
              <a:t>Big Bang</a:t>
            </a:r>
            <a:endParaRPr lang="en-US" dirty="0">
              <a:solidFill>
                <a:schemeClr val="bg1"/>
              </a:solidFill>
            </a:endParaRPr>
          </a:p>
        </p:txBody>
      </p:sp>
      <p:sp>
        <p:nvSpPr>
          <p:cNvPr id="3" name="Subtitle 2"/>
          <p:cNvSpPr>
            <a:spLocks noGrp="1"/>
          </p:cNvSpPr>
          <p:nvPr>
            <p:ph type="subTitle" idx="1"/>
          </p:nvPr>
        </p:nvSpPr>
        <p:spPr>
          <a:xfrm>
            <a:off x="1371600" y="4004235"/>
            <a:ext cx="6400800" cy="2315885"/>
          </a:xfrm>
        </p:spPr>
        <p:txBody>
          <a:bodyPr>
            <a:normAutofit/>
          </a:bodyPr>
          <a:lstStyle/>
          <a:p>
            <a:r>
              <a:rPr lang="en-US" sz="2600" dirty="0" smtClean="0">
                <a:solidFill>
                  <a:srgbClr val="FFFFFF"/>
                </a:solidFill>
              </a:rPr>
              <a:t>KICP Short Course Overview</a:t>
            </a:r>
          </a:p>
          <a:p>
            <a:r>
              <a:rPr lang="en-US" sz="2600" dirty="0" smtClean="0">
                <a:solidFill>
                  <a:srgbClr val="FFFFFF"/>
                </a:solidFill>
              </a:rPr>
              <a:t>Michael </a:t>
            </a:r>
            <a:r>
              <a:rPr lang="en-US" sz="2600" dirty="0" smtClean="0">
                <a:solidFill>
                  <a:srgbClr val="FFFFFF"/>
                </a:solidFill>
              </a:rPr>
              <a:t>S. Turner</a:t>
            </a:r>
          </a:p>
          <a:p>
            <a:r>
              <a:rPr lang="en-US" sz="2600" dirty="0" err="1" smtClean="0">
                <a:solidFill>
                  <a:srgbClr val="FFFFFF"/>
                </a:solidFill>
              </a:rPr>
              <a:t>Kavli</a:t>
            </a:r>
            <a:r>
              <a:rPr lang="en-US" sz="2600" dirty="0" smtClean="0">
                <a:solidFill>
                  <a:srgbClr val="FFFFFF"/>
                </a:solidFill>
              </a:rPr>
              <a:t> Institute for Cosmological Physics</a:t>
            </a:r>
          </a:p>
          <a:p>
            <a:r>
              <a:rPr lang="en-US" sz="2600" dirty="0" smtClean="0">
                <a:solidFill>
                  <a:srgbClr val="FFFFFF"/>
                </a:solidFill>
              </a:rPr>
              <a:t>University of Chicago</a:t>
            </a:r>
            <a:endParaRPr lang="en-US" sz="2600" dirty="0">
              <a:solidFill>
                <a:srgbClr val="FFFFFF"/>
              </a:solidFill>
            </a:endParaRPr>
          </a:p>
        </p:txBody>
      </p:sp>
    </p:spTree>
    <p:extLst>
      <p:ext uri="{BB962C8B-B14F-4D97-AF65-F5344CB8AC3E}">
        <p14:creationId xmlns:p14="http://schemas.microsoft.com/office/powerpoint/2010/main" val="1813372135"/>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36842" y="5316570"/>
            <a:ext cx="4633495" cy="1477328"/>
          </a:xfrm>
          <a:prstGeom prst="rect">
            <a:avLst/>
          </a:prstGeom>
          <a:noFill/>
        </p:spPr>
        <p:txBody>
          <a:bodyPr wrap="square" rtlCol="0">
            <a:spAutoFit/>
          </a:bodyPr>
          <a:lstStyle/>
          <a:p>
            <a:pPr algn="ctr"/>
            <a:r>
              <a:rPr lang="en-US" dirty="0">
                <a:solidFill>
                  <a:srgbClr val="FFFFFF"/>
                </a:solidFill>
              </a:rPr>
              <a:t>“Asked in 1919 whether it was true that only three people in the world understood the theory of general relativity, [</a:t>
            </a:r>
            <a:r>
              <a:rPr lang="en-US" dirty="0" err="1">
                <a:solidFill>
                  <a:srgbClr val="FFFFFF"/>
                </a:solidFill>
              </a:rPr>
              <a:t>Eddington</a:t>
            </a:r>
            <a:r>
              <a:rPr lang="en-US" dirty="0">
                <a:solidFill>
                  <a:srgbClr val="FFFFFF"/>
                </a:solidFill>
              </a:rPr>
              <a:t>] allegedly replied: 'Who's the third?” </a:t>
            </a:r>
          </a:p>
          <a:p>
            <a:pPr algn="ctr"/>
            <a:r>
              <a:rPr lang="en-US" dirty="0" smtClean="0">
                <a:solidFill>
                  <a:srgbClr val="FFFFFF"/>
                </a:solidFill>
              </a:rPr>
              <a:t>― Arthur Stanley </a:t>
            </a:r>
            <a:r>
              <a:rPr lang="en-US" dirty="0" err="1" smtClean="0">
                <a:solidFill>
                  <a:srgbClr val="FFFFFF"/>
                </a:solidFill>
              </a:rPr>
              <a:t>Eddington</a:t>
            </a:r>
            <a:endParaRPr lang="en-US" dirty="0">
              <a:solidFill>
                <a:srgbClr val="FFFFFF"/>
              </a:solidFill>
            </a:endParaRPr>
          </a:p>
        </p:txBody>
      </p:sp>
      <p:pic>
        <p:nvPicPr>
          <p:cNvPr id="5" name="Picture 4"/>
          <p:cNvPicPr>
            <a:picLocks noChangeAspect="1"/>
          </p:cNvPicPr>
          <p:nvPr/>
        </p:nvPicPr>
        <p:blipFill>
          <a:blip r:embed="rId2"/>
          <a:stretch>
            <a:fillRect/>
          </a:stretch>
        </p:blipFill>
        <p:spPr>
          <a:xfrm>
            <a:off x="1082844" y="1579189"/>
            <a:ext cx="2771813" cy="3544623"/>
          </a:xfrm>
          <a:prstGeom prst="rect">
            <a:avLst/>
          </a:prstGeom>
        </p:spPr>
      </p:pic>
      <p:pic>
        <p:nvPicPr>
          <p:cNvPr id="6" name="Picture 5"/>
          <p:cNvPicPr>
            <a:picLocks noChangeAspect="1"/>
          </p:cNvPicPr>
          <p:nvPr/>
        </p:nvPicPr>
        <p:blipFill>
          <a:blip r:embed="rId3"/>
          <a:stretch>
            <a:fillRect/>
          </a:stretch>
        </p:blipFill>
        <p:spPr>
          <a:xfrm>
            <a:off x="5681581" y="1630903"/>
            <a:ext cx="2568724" cy="3515590"/>
          </a:xfrm>
          <a:prstGeom prst="rect">
            <a:avLst/>
          </a:prstGeom>
        </p:spPr>
      </p:pic>
      <p:sp>
        <p:nvSpPr>
          <p:cNvPr id="7" name="TextBox 6"/>
          <p:cNvSpPr txBox="1"/>
          <p:nvPr/>
        </p:nvSpPr>
        <p:spPr>
          <a:xfrm>
            <a:off x="4870337" y="5325285"/>
            <a:ext cx="3906778" cy="1477328"/>
          </a:xfrm>
          <a:prstGeom prst="rect">
            <a:avLst/>
          </a:prstGeom>
          <a:noFill/>
        </p:spPr>
        <p:txBody>
          <a:bodyPr wrap="square" rtlCol="0">
            <a:spAutoFit/>
          </a:bodyPr>
          <a:lstStyle/>
          <a:p>
            <a:pPr algn="ctr"/>
            <a:r>
              <a:rPr lang="en-US" dirty="0" smtClean="0">
                <a:solidFill>
                  <a:srgbClr val="FFFFFF"/>
                </a:solidFill>
              </a:rPr>
              <a:t>“Asked by Bruce </a:t>
            </a:r>
            <a:r>
              <a:rPr lang="en-US" dirty="0" err="1" smtClean="0">
                <a:solidFill>
                  <a:srgbClr val="FFFFFF"/>
                </a:solidFill>
              </a:rPr>
              <a:t>Winstein</a:t>
            </a:r>
            <a:r>
              <a:rPr lang="en-US" dirty="0" smtClean="0">
                <a:solidFill>
                  <a:srgbClr val="FFFFFF"/>
                </a:solidFill>
              </a:rPr>
              <a:t> about Einstein’s understanding of general relativity, he replied, “it was very limited!” </a:t>
            </a:r>
          </a:p>
          <a:p>
            <a:pPr algn="ctr"/>
            <a:r>
              <a:rPr lang="en-US" dirty="0" smtClean="0">
                <a:solidFill>
                  <a:srgbClr val="FFFFFF"/>
                </a:solidFill>
              </a:rPr>
              <a:t>― </a:t>
            </a:r>
            <a:r>
              <a:rPr lang="en-US" dirty="0" err="1" smtClean="0">
                <a:solidFill>
                  <a:srgbClr val="FFFFFF"/>
                </a:solidFill>
              </a:rPr>
              <a:t>Subrahmanyan</a:t>
            </a:r>
            <a:r>
              <a:rPr lang="en-US" dirty="0" smtClean="0">
                <a:solidFill>
                  <a:srgbClr val="FFFFFF"/>
                </a:solidFill>
              </a:rPr>
              <a:t> Chandrasekhar</a:t>
            </a:r>
            <a:endParaRPr lang="en-US" dirty="0">
              <a:solidFill>
                <a:srgbClr val="FFFFFF"/>
              </a:solidFill>
            </a:endParaRPr>
          </a:p>
        </p:txBody>
      </p:sp>
      <p:sp>
        <p:nvSpPr>
          <p:cNvPr id="8" name="TextBox 7"/>
          <p:cNvSpPr txBox="1"/>
          <p:nvPr/>
        </p:nvSpPr>
        <p:spPr>
          <a:xfrm>
            <a:off x="207073" y="162174"/>
            <a:ext cx="8462385" cy="1323439"/>
          </a:xfrm>
          <a:prstGeom prst="rect">
            <a:avLst/>
          </a:prstGeom>
          <a:noFill/>
        </p:spPr>
        <p:txBody>
          <a:bodyPr wrap="square" rtlCol="0">
            <a:spAutoFit/>
          </a:bodyPr>
          <a:lstStyle/>
          <a:p>
            <a:pPr algn="ctr"/>
            <a:r>
              <a:rPr lang="en-US" sz="4000" dirty="0" smtClean="0">
                <a:solidFill>
                  <a:srgbClr val="FFFFFF"/>
                </a:solidFill>
              </a:rPr>
              <a:t>Almost 100 years to fully understand and test General Relativity </a:t>
            </a:r>
            <a:endParaRPr lang="en-US" sz="4000" dirty="0">
              <a:solidFill>
                <a:srgbClr val="FFFFFF"/>
              </a:solidFill>
            </a:endParaRPr>
          </a:p>
        </p:txBody>
      </p:sp>
    </p:spTree>
    <p:extLst>
      <p:ext uri="{BB962C8B-B14F-4D97-AF65-F5344CB8AC3E}">
        <p14:creationId xmlns:p14="http://schemas.microsoft.com/office/powerpoint/2010/main" val="2372422598"/>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rPr>
              <a:t>B</a:t>
            </a:r>
            <a:r>
              <a:rPr lang="en-US" dirty="0" smtClean="0">
                <a:solidFill>
                  <a:srgbClr val="FFFFFF"/>
                </a:solidFill>
              </a:rPr>
              <a:t>old new predictions</a:t>
            </a:r>
            <a:endParaRPr lang="en-US" dirty="0">
              <a:solidFill>
                <a:srgbClr val="FFFFFF"/>
              </a:solidFill>
            </a:endParaRPr>
          </a:p>
        </p:txBody>
      </p:sp>
      <p:sp>
        <p:nvSpPr>
          <p:cNvPr id="3" name="Content Placeholder 2"/>
          <p:cNvSpPr>
            <a:spLocks noGrp="1"/>
          </p:cNvSpPr>
          <p:nvPr>
            <p:ph idx="1"/>
          </p:nvPr>
        </p:nvSpPr>
        <p:spPr>
          <a:xfrm>
            <a:off x="1045392" y="1600200"/>
            <a:ext cx="7243011" cy="4883484"/>
          </a:xfrm>
        </p:spPr>
        <p:txBody>
          <a:bodyPr>
            <a:normAutofit fontScale="62500" lnSpcReduction="20000"/>
          </a:bodyPr>
          <a:lstStyle/>
          <a:p>
            <a:r>
              <a:rPr lang="en-US" u="sng" dirty="0" smtClean="0">
                <a:solidFill>
                  <a:srgbClr val="FFFFFF"/>
                </a:solidFill>
              </a:rPr>
              <a:t>Black holes</a:t>
            </a:r>
            <a:r>
              <a:rPr lang="en-US" dirty="0" smtClean="0">
                <a:solidFill>
                  <a:srgbClr val="FFFFFF"/>
                </a:solidFill>
              </a:rPr>
              <a:t>:  everything goes in, nothing comes out</a:t>
            </a:r>
            <a:r>
              <a:rPr lang="en-US" dirty="0" smtClean="0">
                <a:solidFill>
                  <a:srgbClr val="FFFFFF"/>
                </a:solidFill>
              </a:rPr>
              <a:t>!</a:t>
            </a:r>
          </a:p>
          <a:p>
            <a:pPr lvl="1"/>
            <a:r>
              <a:rPr lang="en-US" dirty="0" smtClean="0">
                <a:solidFill>
                  <a:srgbClr val="FFFFFF"/>
                </a:solidFill>
              </a:rPr>
              <a:t>Reality not sorted out until 1960s</a:t>
            </a:r>
            <a:endParaRPr lang="en-US" dirty="0" smtClean="0">
              <a:solidFill>
                <a:srgbClr val="FFFFFF"/>
              </a:solidFill>
            </a:endParaRPr>
          </a:p>
          <a:p>
            <a:r>
              <a:rPr lang="en-US" u="sng" dirty="0">
                <a:solidFill>
                  <a:srgbClr val="FFFFFF"/>
                </a:solidFill>
              </a:rPr>
              <a:t>Gravitational waves</a:t>
            </a:r>
            <a:r>
              <a:rPr lang="en-US" dirty="0">
                <a:solidFill>
                  <a:srgbClr val="FFFFFF"/>
                </a:solidFill>
              </a:rPr>
              <a:t>:  ripples in space </a:t>
            </a:r>
            <a:r>
              <a:rPr lang="en-US" dirty="0" smtClean="0">
                <a:solidFill>
                  <a:srgbClr val="FFFFFF"/>
                </a:solidFill>
              </a:rPr>
              <a:t>time</a:t>
            </a:r>
          </a:p>
          <a:p>
            <a:pPr lvl="1"/>
            <a:r>
              <a:rPr lang="en-US" dirty="0" smtClean="0">
                <a:solidFill>
                  <a:srgbClr val="FFFFFF"/>
                </a:solidFill>
              </a:rPr>
              <a:t>Reality not sorted out until late 1950s</a:t>
            </a:r>
            <a:endParaRPr lang="en-US" dirty="0" smtClean="0">
              <a:solidFill>
                <a:srgbClr val="FFFFFF"/>
              </a:solidFill>
            </a:endParaRPr>
          </a:p>
          <a:p>
            <a:r>
              <a:rPr lang="en-US" u="sng" dirty="0" smtClean="0">
                <a:solidFill>
                  <a:srgbClr val="FFFFFF"/>
                </a:solidFill>
              </a:rPr>
              <a:t>Gravitational lensing</a:t>
            </a:r>
            <a:r>
              <a:rPr lang="en-US" dirty="0" smtClean="0">
                <a:solidFill>
                  <a:srgbClr val="FFFFFF"/>
                </a:solidFill>
              </a:rPr>
              <a:t>:  multiple </a:t>
            </a:r>
            <a:r>
              <a:rPr lang="en-US" dirty="0" smtClean="0">
                <a:solidFill>
                  <a:srgbClr val="FFFFFF"/>
                </a:solidFill>
              </a:rPr>
              <a:t>images</a:t>
            </a:r>
          </a:p>
          <a:p>
            <a:pPr lvl="1"/>
            <a:r>
              <a:rPr lang="en-US" dirty="0" smtClean="0">
                <a:solidFill>
                  <a:srgbClr val="FFFFFF"/>
                </a:solidFill>
              </a:rPr>
              <a:t>Einstein concluded it was too small to observe</a:t>
            </a:r>
            <a:endParaRPr lang="en-US" dirty="0" smtClean="0">
              <a:solidFill>
                <a:srgbClr val="FFFFFF"/>
              </a:solidFill>
            </a:endParaRPr>
          </a:p>
          <a:p>
            <a:r>
              <a:rPr lang="en-US" u="sng" dirty="0" smtClean="0">
                <a:solidFill>
                  <a:srgbClr val="FFFFFF"/>
                </a:solidFill>
              </a:rPr>
              <a:t>Big bang</a:t>
            </a:r>
            <a:r>
              <a:rPr lang="en-US" dirty="0" smtClean="0">
                <a:solidFill>
                  <a:srgbClr val="FFFFFF"/>
                </a:solidFill>
              </a:rPr>
              <a:t>:  expanding space explodes from a big bang beginning to galaxies moving </a:t>
            </a:r>
            <a:r>
              <a:rPr lang="en-US" dirty="0" smtClean="0">
                <a:solidFill>
                  <a:srgbClr val="FFFFFF"/>
                </a:solidFill>
              </a:rPr>
              <a:t>apart</a:t>
            </a:r>
          </a:p>
          <a:p>
            <a:pPr lvl="1"/>
            <a:r>
              <a:rPr lang="en-US" dirty="0" smtClean="0">
                <a:solidFill>
                  <a:srgbClr val="FFFFFF"/>
                </a:solidFill>
              </a:rPr>
              <a:t>Einstein and others confused until 1930s</a:t>
            </a:r>
            <a:endParaRPr lang="en-US" dirty="0" smtClean="0">
              <a:solidFill>
                <a:srgbClr val="FFFFFF"/>
              </a:solidFill>
            </a:endParaRPr>
          </a:p>
          <a:p>
            <a:r>
              <a:rPr lang="en-US" u="sng" dirty="0" smtClean="0">
                <a:solidFill>
                  <a:srgbClr val="FFFFFF"/>
                </a:solidFill>
              </a:rPr>
              <a:t>Dark energy</a:t>
            </a:r>
            <a:r>
              <a:rPr lang="en-US" dirty="0" smtClean="0">
                <a:solidFill>
                  <a:srgbClr val="FFFFFF"/>
                </a:solidFill>
              </a:rPr>
              <a:t>:  mysterious stuff with repulsive </a:t>
            </a:r>
            <a:r>
              <a:rPr lang="en-US" dirty="0" smtClean="0">
                <a:solidFill>
                  <a:srgbClr val="FFFFFF"/>
                </a:solidFill>
              </a:rPr>
              <a:t>gravity</a:t>
            </a:r>
          </a:p>
          <a:p>
            <a:pPr lvl="1"/>
            <a:r>
              <a:rPr lang="en-US" dirty="0" smtClean="0">
                <a:solidFill>
                  <a:srgbClr val="FFFFFF"/>
                </a:solidFill>
              </a:rPr>
              <a:t>We are all still confused!</a:t>
            </a:r>
            <a:endParaRPr lang="en-US" dirty="0" smtClean="0">
              <a:solidFill>
                <a:srgbClr val="FFFFFF"/>
              </a:solidFill>
            </a:endParaRPr>
          </a:p>
          <a:p>
            <a:pPr marL="0" indent="0" algn="ctr">
              <a:buNone/>
            </a:pPr>
            <a:endParaRPr lang="en-US" dirty="0" smtClean="0">
              <a:solidFill>
                <a:srgbClr val="FFFFFF"/>
              </a:solidFill>
            </a:endParaRPr>
          </a:p>
          <a:p>
            <a:pPr marL="0" indent="0">
              <a:buNone/>
            </a:pPr>
            <a:r>
              <a:rPr lang="en-US" dirty="0" smtClean="0">
                <a:solidFill>
                  <a:srgbClr val="FFFFFF"/>
                </a:solidFill>
              </a:rPr>
              <a:t>           </a:t>
            </a:r>
            <a:endParaRPr lang="en-US" dirty="0">
              <a:solidFill>
                <a:srgbClr val="FFFFFF"/>
              </a:solidFill>
            </a:endParaRPr>
          </a:p>
          <a:p>
            <a:pPr marL="0" indent="0" algn="ctr">
              <a:buNone/>
            </a:pPr>
            <a:r>
              <a:rPr lang="en-US" sz="4100" b="1" dirty="0" smtClean="0">
                <a:solidFill>
                  <a:srgbClr val="FFFFFF"/>
                </a:solidFill>
              </a:rPr>
              <a:t>“</a:t>
            </a:r>
            <a:r>
              <a:rPr lang="en-US" sz="4100" b="1" dirty="0" smtClean="0">
                <a:solidFill>
                  <a:srgbClr val="FFFFFF"/>
                </a:solidFill>
              </a:rPr>
              <a:t>boutique science” until 1963 – only </a:t>
            </a:r>
          </a:p>
          <a:p>
            <a:pPr marL="0" indent="0" algn="ctr">
              <a:buNone/>
            </a:pPr>
            <a:r>
              <a:rPr lang="en-US" sz="4100" b="1" dirty="0" smtClean="0">
                <a:solidFill>
                  <a:srgbClr val="FFFFFF"/>
                </a:solidFill>
              </a:rPr>
              <a:t>for experts and mathematicians</a:t>
            </a:r>
            <a:endParaRPr lang="en-US" sz="4100" b="1" dirty="0">
              <a:solidFill>
                <a:srgbClr val="FFFFFF"/>
              </a:solidFill>
            </a:endParaRPr>
          </a:p>
        </p:txBody>
      </p:sp>
    </p:spTree>
    <p:extLst>
      <p:ext uri="{BB962C8B-B14F-4D97-AF65-F5344CB8AC3E}">
        <p14:creationId xmlns:p14="http://schemas.microsoft.com/office/powerpoint/2010/main" val="3847162618"/>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smtClean="0">
                <a:solidFill>
                  <a:srgbClr val="FFFFFF"/>
                </a:solidFill>
              </a:rPr>
              <a:t>Everything changed in 1963:  Quasars</a:t>
            </a:r>
            <a:endParaRPr lang="en-US" dirty="0">
              <a:solidFill>
                <a:srgbClr val="FFFFFF"/>
              </a:solidFill>
            </a:endParaRPr>
          </a:p>
        </p:txBody>
      </p:sp>
      <p:pic>
        <p:nvPicPr>
          <p:cNvPr id="4" name="Content Placeholder 3" descr="Schmidt.jpg"/>
          <p:cNvPicPr>
            <a:picLocks noGrp="1" noChangeAspect="1"/>
          </p:cNvPicPr>
          <p:nvPr>
            <p:ph sz="half" idx="1"/>
          </p:nvPr>
        </p:nvPicPr>
        <p:blipFill>
          <a:blip r:embed="rId2"/>
          <a:stretch>
            <a:fillRect/>
          </a:stretch>
        </p:blipFill>
        <p:spPr>
          <a:xfrm>
            <a:off x="457200" y="1447800"/>
            <a:ext cx="3813133" cy="5023803"/>
          </a:xfrm>
        </p:spPr>
      </p:pic>
      <p:sp>
        <p:nvSpPr>
          <p:cNvPr id="6" name="Content Placeholder 5"/>
          <p:cNvSpPr>
            <a:spLocks noGrp="1"/>
          </p:cNvSpPr>
          <p:nvPr>
            <p:ph sz="half" idx="2"/>
          </p:nvPr>
        </p:nvSpPr>
        <p:spPr>
          <a:xfrm>
            <a:off x="4648200" y="1600200"/>
            <a:ext cx="4191000" cy="4525963"/>
          </a:xfrm>
        </p:spPr>
        <p:txBody>
          <a:bodyPr>
            <a:normAutofit fontScale="92500" lnSpcReduction="20000"/>
          </a:bodyPr>
          <a:lstStyle/>
          <a:p>
            <a:r>
              <a:rPr lang="en-US" dirty="0" smtClean="0">
                <a:solidFill>
                  <a:srgbClr val="FFFFFF"/>
                </a:solidFill>
              </a:rPr>
              <a:t>Distant</a:t>
            </a:r>
          </a:p>
          <a:p>
            <a:endParaRPr lang="en-US" dirty="0" smtClean="0">
              <a:solidFill>
                <a:srgbClr val="FFFFFF"/>
              </a:solidFill>
            </a:endParaRPr>
          </a:p>
          <a:p>
            <a:r>
              <a:rPr lang="en-US" dirty="0" smtClean="0">
                <a:solidFill>
                  <a:srgbClr val="FFFFFF"/>
                </a:solidFill>
              </a:rPr>
              <a:t>Compact</a:t>
            </a:r>
          </a:p>
          <a:p>
            <a:endParaRPr lang="en-US" dirty="0" smtClean="0">
              <a:solidFill>
                <a:srgbClr val="FFFFFF"/>
              </a:solidFill>
            </a:endParaRPr>
          </a:p>
          <a:p>
            <a:r>
              <a:rPr lang="en-US" dirty="0" smtClean="0">
                <a:solidFill>
                  <a:srgbClr val="FFFFFF"/>
                </a:solidFill>
              </a:rPr>
              <a:t>Highly luminous</a:t>
            </a:r>
          </a:p>
          <a:p>
            <a:endParaRPr lang="en-US" dirty="0" smtClean="0">
              <a:solidFill>
                <a:srgbClr val="FFFFFF"/>
              </a:solidFill>
            </a:endParaRPr>
          </a:p>
          <a:p>
            <a:r>
              <a:rPr lang="en-US" dirty="0" smtClean="0">
                <a:solidFill>
                  <a:srgbClr val="FFFFFF"/>
                </a:solidFill>
              </a:rPr>
              <a:t>Exotic and newsworthy</a:t>
            </a:r>
          </a:p>
          <a:p>
            <a:endParaRPr lang="en-US" dirty="0" smtClean="0">
              <a:solidFill>
                <a:srgbClr val="FFFFFF"/>
              </a:solidFill>
            </a:endParaRPr>
          </a:p>
          <a:p>
            <a:r>
              <a:rPr lang="en-US" u="sng" dirty="0" smtClean="0">
                <a:solidFill>
                  <a:srgbClr val="FFFFFF"/>
                </a:solidFill>
              </a:rPr>
              <a:t>Supermassive black holes at the centers of distant galaxies!</a:t>
            </a:r>
          </a:p>
          <a:p>
            <a:endParaRPr lang="en-US" dirty="0" smtClean="0">
              <a:solidFill>
                <a:srgbClr val="FFFFFF"/>
              </a:solidFill>
            </a:endParaRPr>
          </a:p>
        </p:txBody>
      </p:sp>
      <p:pic>
        <p:nvPicPr>
          <p:cNvPr id="2" name="Picture 1"/>
          <p:cNvPicPr>
            <a:picLocks noChangeAspect="1"/>
          </p:cNvPicPr>
          <p:nvPr/>
        </p:nvPicPr>
        <p:blipFill>
          <a:blip r:embed="rId3"/>
          <a:stretch>
            <a:fillRect/>
          </a:stretch>
        </p:blipFill>
        <p:spPr>
          <a:xfrm>
            <a:off x="6776853" y="1300846"/>
            <a:ext cx="1821544" cy="1798775"/>
          </a:xfrm>
          <a:prstGeom prst="rect">
            <a:avLst/>
          </a:prstGeom>
        </p:spPr>
      </p:pic>
    </p:spTree>
    <p:extLst>
      <p:ext uri="{BB962C8B-B14F-4D97-AF65-F5344CB8AC3E}">
        <p14:creationId xmlns:p14="http://schemas.microsoft.com/office/powerpoint/2010/main" val="2808169321"/>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smtClean="0">
                <a:solidFill>
                  <a:srgbClr val="FFFFFF"/>
                </a:solidFill>
              </a:rPr>
              <a:t>Quasars:  galaxies in their terrible twos</a:t>
            </a:r>
            <a:endParaRPr lang="en-US" dirty="0">
              <a:solidFill>
                <a:srgbClr val="FFFFFF"/>
              </a:solidFill>
            </a:endParaRPr>
          </a:p>
        </p:txBody>
      </p:sp>
      <p:pic>
        <p:nvPicPr>
          <p:cNvPr id="7" name="Content Placeholder 6"/>
          <p:cNvPicPr>
            <a:picLocks noGrp="1" noChangeAspect="1"/>
          </p:cNvPicPr>
          <p:nvPr>
            <p:ph idx="1"/>
          </p:nvPr>
        </p:nvPicPr>
        <p:blipFill>
          <a:blip r:embed="rId2"/>
          <a:srcRect l="-20481" r="-20481"/>
          <a:stretch>
            <a:fillRect/>
          </a:stretch>
        </p:blipFill>
        <p:spPr>
          <a:xfrm>
            <a:off x="42791" y="1466520"/>
            <a:ext cx="9098455" cy="5003800"/>
          </a:xfrm>
        </p:spPr>
      </p:pic>
    </p:spTree>
    <p:extLst>
      <p:ext uri="{BB962C8B-B14F-4D97-AF65-F5344CB8AC3E}">
        <p14:creationId xmlns:p14="http://schemas.microsoft.com/office/powerpoint/2010/main" val="1986830374"/>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solidFill>
                  <a:srgbClr val="FFFFFF"/>
                </a:solidFill>
              </a:rPr>
              <a:t>The floodgates opened</a:t>
            </a:r>
            <a:endParaRPr lang="en-US" dirty="0">
              <a:solidFill>
                <a:srgbClr val="FFFFFF"/>
              </a:solidFill>
            </a:endParaRPr>
          </a:p>
        </p:txBody>
      </p:sp>
      <p:sp>
        <p:nvSpPr>
          <p:cNvPr id="6" name="Content Placeholder 5"/>
          <p:cNvSpPr>
            <a:spLocks noGrp="1"/>
          </p:cNvSpPr>
          <p:nvPr>
            <p:ph idx="1"/>
          </p:nvPr>
        </p:nvSpPr>
        <p:spPr>
          <a:xfrm>
            <a:off x="457200" y="1600200"/>
            <a:ext cx="8229600" cy="4936958"/>
          </a:xfrm>
        </p:spPr>
        <p:txBody>
          <a:bodyPr>
            <a:normAutofit/>
          </a:bodyPr>
          <a:lstStyle/>
          <a:p>
            <a:r>
              <a:rPr lang="en-US" dirty="0" smtClean="0">
                <a:solidFill>
                  <a:srgbClr val="FFFFFF"/>
                </a:solidFill>
              </a:rPr>
              <a:t>1963:  Quasars</a:t>
            </a:r>
          </a:p>
          <a:p>
            <a:r>
              <a:rPr lang="en-US" dirty="0" smtClean="0">
                <a:solidFill>
                  <a:srgbClr val="FFFFFF"/>
                </a:solidFill>
              </a:rPr>
              <a:t>1964:  Discovery of the Cosmic Microwave Background (echo of “big bang”)</a:t>
            </a:r>
          </a:p>
          <a:p>
            <a:r>
              <a:rPr lang="en-US" dirty="0" smtClean="0">
                <a:solidFill>
                  <a:srgbClr val="FFFFFF"/>
                </a:solidFill>
              </a:rPr>
              <a:t>1967:  Pulsars (neutron stars)</a:t>
            </a:r>
          </a:p>
          <a:p>
            <a:r>
              <a:rPr lang="en-US" dirty="0" smtClean="0">
                <a:solidFill>
                  <a:srgbClr val="FFFFFF"/>
                </a:solidFill>
              </a:rPr>
              <a:t>1971:  </a:t>
            </a:r>
            <a:r>
              <a:rPr lang="en-US" dirty="0" err="1" smtClean="0">
                <a:solidFill>
                  <a:srgbClr val="FFFFFF"/>
                </a:solidFill>
              </a:rPr>
              <a:t>Cyg</a:t>
            </a:r>
            <a:r>
              <a:rPr lang="en-US" dirty="0" smtClean="0">
                <a:solidFill>
                  <a:srgbClr val="FFFFFF"/>
                </a:solidFill>
              </a:rPr>
              <a:t> X-1 (first black hole)</a:t>
            </a:r>
          </a:p>
          <a:p>
            <a:r>
              <a:rPr lang="en-US" dirty="0" smtClean="0">
                <a:solidFill>
                  <a:srgbClr val="FFFFFF"/>
                </a:solidFill>
              </a:rPr>
              <a:t>1974:  </a:t>
            </a:r>
            <a:r>
              <a:rPr lang="en-US" dirty="0" err="1" smtClean="0">
                <a:solidFill>
                  <a:srgbClr val="FFFFFF"/>
                </a:solidFill>
              </a:rPr>
              <a:t>Hulse</a:t>
            </a:r>
            <a:r>
              <a:rPr lang="en-US" dirty="0" smtClean="0">
                <a:solidFill>
                  <a:srgbClr val="FFFFFF"/>
                </a:solidFill>
              </a:rPr>
              <a:t>-Taylor binary pulsar</a:t>
            </a:r>
          </a:p>
          <a:p>
            <a:r>
              <a:rPr lang="en-US" dirty="0" smtClean="0">
                <a:solidFill>
                  <a:srgbClr val="FFFFFF"/>
                </a:solidFill>
              </a:rPr>
              <a:t>1974:  </a:t>
            </a:r>
            <a:r>
              <a:rPr lang="en-US" dirty="0" err="1" smtClean="0">
                <a:solidFill>
                  <a:srgbClr val="FFFFFF"/>
                </a:solidFill>
              </a:rPr>
              <a:t>Sgr</a:t>
            </a:r>
            <a:r>
              <a:rPr lang="en-US" dirty="0" smtClean="0">
                <a:solidFill>
                  <a:srgbClr val="FFFFFF"/>
                </a:solidFill>
              </a:rPr>
              <a:t> A</a:t>
            </a:r>
            <a:r>
              <a:rPr lang="en-US" baseline="30000" dirty="0" smtClean="0">
                <a:solidFill>
                  <a:srgbClr val="FFFFFF"/>
                </a:solidFill>
              </a:rPr>
              <a:t>*</a:t>
            </a:r>
            <a:r>
              <a:rPr lang="en-US" dirty="0" smtClean="0">
                <a:solidFill>
                  <a:srgbClr val="FFFFFF"/>
                </a:solidFill>
              </a:rPr>
              <a:t> (black hole at Milky Way center)</a:t>
            </a:r>
          </a:p>
          <a:p>
            <a:r>
              <a:rPr lang="en-US" dirty="0" smtClean="0">
                <a:solidFill>
                  <a:srgbClr val="FFFFFF"/>
                </a:solidFill>
              </a:rPr>
              <a:t>1976/77:  Discovery of gravitational arcs</a:t>
            </a:r>
          </a:p>
        </p:txBody>
      </p:sp>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solidFill>
                  <a:srgbClr val="FFFFFF"/>
                </a:solidFill>
              </a:rPr>
              <a:t>The floodgates open</a:t>
            </a:r>
            <a:endParaRPr lang="en-US" dirty="0">
              <a:solidFill>
                <a:srgbClr val="FFFFFF"/>
              </a:solidFill>
            </a:endParaRPr>
          </a:p>
        </p:txBody>
      </p:sp>
      <p:sp>
        <p:nvSpPr>
          <p:cNvPr id="6" name="Content Placeholder 5"/>
          <p:cNvSpPr>
            <a:spLocks noGrp="1"/>
          </p:cNvSpPr>
          <p:nvPr>
            <p:ph idx="1"/>
          </p:nvPr>
        </p:nvSpPr>
        <p:spPr>
          <a:xfrm>
            <a:off x="457200" y="1600200"/>
            <a:ext cx="8305800" cy="4800600"/>
          </a:xfrm>
        </p:spPr>
        <p:txBody>
          <a:bodyPr>
            <a:normAutofit/>
          </a:bodyPr>
          <a:lstStyle/>
          <a:p>
            <a:r>
              <a:rPr lang="en-US" dirty="0">
                <a:solidFill>
                  <a:srgbClr val="FFFFFF"/>
                </a:solidFill>
              </a:rPr>
              <a:t>1979:  Gravitational lensing (twin quasar 0957+561</a:t>
            </a:r>
            <a:r>
              <a:rPr lang="en-US" dirty="0" smtClean="0">
                <a:solidFill>
                  <a:srgbClr val="FFFFFF"/>
                </a:solidFill>
              </a:rPr>
              <a:t>)</a:t>
            </a:r>
          </a:p>
          <a:p>
            <a:r>
              <a:rPr lang="en-US" dirty="0" smtClean="0">
                <a:solidFill>
                  <a:srgbClr val="FFFFFF"/>
                </a:solidFill>
              </a:rPr>
              <a:t>1982:  Evidence for GWs (orbital decay of binary pulsar)</a:t>
            </a:r>
          </a:p>
          <a:p>
            <a:r>
              <a:rPr lang="en-US" dirty="0" smtClean="0">
                <a:solidFill>
                  <a:srgbClr val="FFFFFF"/>
                </a:solidFill>
              </a:rPr>
              <a:t>1998:  Accelerating Universe and dark energy</a:t>
            </a:r>
          </a:p>
          <a:p>
            <a:r>
              <a:rPr lang="en-US" dirty="0" smtClean="0">
                <a:solidFill>
                  <a:srgbClr val="FFFFFF"/>
                </a:solidFill>
              </a:rPr>
              <a:t>2000:  Supermassive BH at the center of every galaxy</a:t>
            </a:r>
          </a:p>
          <a:p>
            <a:r>
              <a:rPr lang="en-US" dirty="0" smtClean="0">
                <a:solidFill>
                  <a:srgbClr val="FFFFFF"/>
                </a:solidFill>
              </a:rPr>
              <a:t>2015/6:  </a:t>
            </a:r>
            <a:r>
              <a:rPr lang="en-US" dirty="0" smtClean="0">
                <a:solidFill>
                  <a:srgbClr val="FFFFFF"/>
                </a:solidFill>
              </a:rPr>
              <a:t>Discovery of gravitational waves</a:t>
            </a:r>
          </a:p>
          <a:p>
            <a:endParaRPr lang="en-US" dirty="0">
              <a:solidFill>
                <a:srgbClr val="FFFFFF"/>
              </a:solidFill>
            </a:endParaRPr>
          </a:p>
        </p:txBody>
      </p:sp>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a:bodyPr>
          <a:lstStyle/>
          <a:p>
            <a:pPr marL="0" indent="0" algn="ctr">
              <a:buNone/>
            </a:pPr>
            <a:r>
              <a:rPr lang="en-US" sz="4800" dirty="0" smtClean="0">
                <a:solidFill>
                  <a:srgbClr val="FFFFFF"/>
                </a:solidFill>
              </a:rPr>
              <a:t>No going back!</a:t>
            </a:r>
          </a:p>
          <a:p>
            <a:pPr marL="0" indent="0" algn="ctr">
              <a:buNone/>
            </a:pPr>
            <a:endParaRPr lang="en-US" sz="4800" dirty="0">
              <a:solidFill>
                <a:srgbClr val="FFFFFF"/>
              </a:solidFill>
            </a:endParaRPr>
          </a:p>
          <a:p>
            <a:pPr marL="0" indent="0" algn="ctr">
              <a:buNone/>
            </a:pPr>
            <a:r>
              <a:rPr lang="en-US" sz="4800" dirty="0" smtClean="0">
                <a:solidFill>
                  <a:srgbClr val="FFFFFF"/>
                </a:solidFill>
              </a:rPr>
              <a:t>We live in </a:t>
            </a:r>
            <a:endParaRPr lang="en-US" sz="4800" dirty="0" smtClean="0">
              <a:solidFill>
                <a:srgbClr val="FFFFFF"/>
              </a:solidFill>
            </a:endParaRPr>
          </a:p>
          <a:p>
            <a:pPr marL="0" indent="0" algn="ctr">
              <a:buNone/>
            </a:pPr>
            <a:r>
              <a:rPr lang="en-US" sz="4800" dirty="0" smtClean="0">
                <a:solidFill>
                  <a:srgbClr val="FFFFFF"/>
                </a:solidFill>
              </a:rPr>
              <a:t>Einstein’s outrageous Universe</a:t>
            </a:r>
            <a:endParaRPr lang="en-US" sz="4800" dirty="0">
              <a:solidFill>
                <a:srgbClr val="FFFFFF"/>
              </a:solidFill>
            </a:endParaRPr>
          </a:p>
        </p:txBody>
      </p:sp>
    </p:spTree>
    <p:extLst>
      <p:ext uri="{BB962C8B-B14F-4D97-AF65-F5344CB8AC3E}">
        <p14:creationId xmlns:p14="http://schemas.microsoft.com/office/powerpoint/2010/main" val="1724948579"/>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3832" y="140958"/>
            <a:ext cx="8229600" cy="1143000"/>
          </a:xfrm>
        </p:spPr>
        <p:txBody>
          <a:bodyPr/>
          <a:lstStyle/>
          <a:p>
            <a:r>
              <a:rPr lang="en-US" dirty="0" smtClean="0">
                <a:solidFill>
                  <a:srgbClr val="FFFFFF"/>
                </a:solidFill>
              </a:rPr>
              <a:t>Bending of starlight:  First big test</a:t>
            </a:r>
            <a:endParaRPr lang="en-US" dirty="0">
              <a:solidFill>
                <a:srgbClr val="FFFFFF"/>
              </a:solidFill>
            </a:endParaRPr>
          </a:p>
        </p:txBody>
      </p:sp>
      <p:pic>
        <p:nvPicPr>
          <p:cNvPr id="6" name="Picture 5" descr="new-york-times-10-november-1919.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42183" y="2258928"/>
            <a:ext cx="2244617" cy="4358105"/>
          </a:xfrm>
          <a:prstGeom prst="rect">
            <a:avLst/>
          </a:prstGeom>
        </p:spPr>
      </p:pic>
      <p:pic>
        <p:nvPicPr>
          <p:cNvPr id="7" name="Picture 6" descr="eddington expeditio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241" y="1417638"/>
            <a:ext cx="3530600" cy="2298700"/>
          </a:xfrm>
          <a:prstGeom prst="rect">
            <a:avLst/>
          </a:prstGeom>
        </p:spPr>
      </p:pic>
      <p:pic>
        <p:nvPicPr>
          <p:cNvPr id="8" name="Picture 7" descr="edd_dyson_graph.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87627" y="3999201"/>
            <a:ext cx="2485523" cy="2617832"/>
          </a:xfrm>
          <a:prstGeom prst="rect">
            <a:avLst/>
          </a:prstGeom>
        </p:spPr>
      </p:pic>
    </p:spTree>
    <p:extLst>
      <p:ext uri="{BB962C8B-B14F-4D97-AF65-F5344CB8AC3E}">
        <p14:creationId xmlns:p14="http://schemas.microsoft.com/office/powerpoint/2010/main" val="2094215490"/>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rPr>
              <a:t>Gravitational lensing</a:t>
            </a:r>
            <a:endParaRPr lang="en-US" dirty="0">
              <a:solidFill>
                <a:srgbClr val="FFFFFF"/>
              </a:solidFill>
            </a:endParaRPr>
          </a:p>
        </p:txBody>
      </p:sp>
      <p:pic>
        <p:nvPicPr>
          <p:cNvPr id="4" name="Content Placeholder 3" descr="gravitational-lensing-distant-star-forming-galaxies-1920.jpg"/>
          <p:cNvPicPr>
            <a:picLocks noGrp="1" noChangeAspect="1"/>
          </p:cNvPicPr>
          <p:nvPr>
            <p:ph idx="1"/>
          </p:nvPr>
        </p:nvPicPr>
        <p:blipFill>
          <a:blip r:embed="rId2">
            <a:extLst>
              <a:ext uri="{28A0092B-C50C-407E-A947-70E740481C1C}">
                <a14:useLocalDpi xmlns:a14="http://schemas.microsoft.com/office/drawing/2010/main" val="0"/>
              </a:ext>
            </a:extLst>
          </a:blip>
          <a:srcRect t="6003" b="6003"/>
          <a:stretch>
            <a:fillRect/>
          </a:stretch>
        </p:blipFill>
        <p:spPr/>
      </p:pic>
    </p:spTree>
    <p:extLst>
      <p:ext uri="{BB962C8B-B14F-4D97-AF65-F5344CB8AC3E}">
        <p14:creationId xmlns:p14="http://schemas.microsoft.com/office/powerpoint/2010/main" val="4284952063"/>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ensing 5.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1637" y="2212317"/>
            <a:ext cx="5960395" cy="3352717"/>
          </a:xfrm>
          <a:prstGeom prst="rect">
            <a:avLst/>
          </a:prstGeom>
        </p:spPr>
      </p:pic>
      <p:sp>
        <p:nvSpPr>
          <p:cNvPr id="2" name="TextBox 1"/>
          <p:cNvSpPr txBox="1"/>
          <p:nvPr/>
        </p:nvSpPr>
        <p:spPr>
          <a:xfrm>
            <a:off x="414147" y="260481"/>
            <a:ext cx="8269116" cy="1446550"/>
          </a:xfrm>
          <a:prstGeom prst="rect">
            <a:avLst/>
          </a:prstGeom>
          <a:noFill/>
        </p:spPr>
        <p:txBody>
          <a:bodyPr wrap="square" rtlCol="0">
            <a:spAutoFit/>
          </a:bodyPr>
          <a:lstStyle/>
          <a:p>
            <a:pPr algn="ctr"/>
            <a:r>
              <a:rPr lang="en-US" sz="4400" dirty="0" smtClean="0">
                <a:solidFill>
                  <a:srgbClr val="FFFFFF"/>
                </a:solidFill>
              </a:rPr>
              <a:t>Gravitational Lenses:   </a:t>
            </a:r>
            <a:endParaRPr lang="en-US" sz="4400" dirty="0" smtClean="0">
              <a:solidFill>
                <a:srgbClr val="FFFFFF"/>
              </a:solidFill>
            </a:endParaRPr>
          </a:p>
          <a:p>
            <a:pPr algn="ctr"/>
            <a:r>
              <a:rPr lang="en-US" sz="4400" dirty="0" smtClean="0">
                <a:solidFill>
                  <a:srgbClr val="FFFFFF"/>
                </a:solidFill>
              </a:rPr>
              <a:t>Einstein </a:t>
            </a:r>
            <a:r>
              <a:rPr lang="en-US" sz="4400" dirty="0" smtClean="0">
                <a:solidFill>
                  <a:srgbClr val="FFFFFF"/>
                </a:solidFill>
              </a:rPr>
              <a:t>Cross </a:t>
            </a:r>
            <a:r>
              <a:rPr lang="en-US" sz="4400" dirty="0" smtClean="0">
                <a:solidFill>
                  <a:srgbClr val="FFFFFF"/>
                </a:solidFill>
              </a:rPr>
              <a:t>and Einstein </a:t>
            </a:r>
            <a:r>
              <a:rPr lang="en-US" sz="4400" dirty="0" smtClean="0">
                <a:solidFill>
                  <a:srgbClr val="FFFFFF"/>
                </a:solidFill>
              </a:rPr>
              <a:t>Ring</a:t>
            </a:r>
            <a:endParaRPr lang="en-US" sz="4400" dirty="0">
              <a:solidFill>
                <a:srgbClr val="FFFFFF"/>
              </a:solidFill>
            </a:endParaRPr>
          </a:p>
        </p:txBody>
      </p:sp>
      <p:pic>
        <p:nvPicPr>
          <p:cNvPr id="6" name="Picture 5" descr="A_Horseshoe_Einstein_Ring_from_Hubble.jpg"/>
          <p:cNvPicPr>
            <a:picLocks noChangeAspect="1"/>
          </p:cNvPicPr>
          <p:nvPr/>
        </p:nvPicPr>
        <p:blipFill rotWithShape="1">
          <a:blip r:embed="rId3">
            <a:extLst>
              <a:ext uri="{28A0092B-C50C-407E-A947-70E740481C1C}">
                <a14:useLocalDpi xmlns:a14="http://schemas.microsoft.com/office/drawing/2010/main" val="0"/>
              </a:ext>
            </a:extLst>
          </a:blip>
          <a:srcRect l="22850" t="15982" r="26422" b="10711"/>
          <a:stretch/>
        </p:blipFill>
        <p:spPr>
          <a:xfrm>
            <a:off x="5618750" y="2212317"/>
            <a:ext cx="3458095" cy="3302000"/>
          </a:xfrm>
          <a:prstGeom prst="rect">
            <a:avLst/>
          </a:prstGeom>
        </p:spPr>
      </p:pic>
    </p:spTree>
    <p:extLst>
      <p:ext uri="{BB962C8B-B14F-4D97-AF65-F5344CB8AC3E}">
        <p14:creationId xmlns:p14="http://schemas.microsoft.com/office/powerpoint/2010/main" val="223008535"/>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642"/>
            <a:ext cx="8229600" cy="1143000"/>
          </a:xfrm>
        </p:spPr>
        <p:txBody>
          <a:bodyPr/>
          <a:lstStyle/>
          <a:p>
            <a:r>
              <a:rPr lang="en-US" dirty="0" smtClean="0">
                <a:solidFill>
                  <a:schemeClr val="bg1"/>
                </a:solidFill>
              </a:rPr>
              <a:t>229 years:  Newton had a good run</a:t>
            </a:r>
            <a:endParaRPr lang="en-US" dirty="0">
              <a:solidFill>
                <a:schemeClr val="bg1"/>
              </a:solidFill>
            </a:endParaRPr>
          </a:p>
        </p:txBody>
      </p:sp>
      <p:pic>
        <p:nvPicPr>
          <p:cNvPr id="4" name="Content Placeholder 3"/>
          <p:cNvPicPr>
            <a:picLocks noGrp="1" noChangeAspect="1"/>
          </p:cNvPicPr>
          <p:nvPr>
            <p:ph idx="1"/>
          </p:nvPr>
        </p:nvPicPr>
        <p:blipFill>
          <a:blip r:embed="rId2"/>
          <a:srcRect l="-51825" r="-51825"/>
          <a:stretch>
            <a:fillRect/>
          </a:stretch>
        </p:blipFill>
        <p:spPr>
          <a:xfrm>
            <a:off x="3415496" y="1015219"/>
            <a:ext cx="5053824" cy="2779408"/>
          </a:xfrm>
        </p:spPr>
      </p:pic>
      <p:pic>
        <p:nvPicPr>
          <p:cNvPr id="5" name="Picture 4" descr="GodfreyKneller-IsaacNewton-168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0082" y="1312132"/>
            <a:ext cx="3226576" cy="4431587"/>
          </a:xfrm>
          <a:prstGeom prst="rect">
            <a:avLst/>
          </a:prstGeom>
        </p:spPr>
      </p:pic>
      <p:sp>
        <p:nvSpPr>
          <p:cNvPr id="6" name="TextBox 5"/>
          <p:cNvSpPr txBox="1"/>
          <p:nvPr/>
        </p:nvSpPr>
        <p:spPr>
          <a:xfrm>
            <a:off x="4357307" y="3851533"/>
            <a:ext cx="3921232" cy="2862322"/>
          </a:xfrm>
          <a:prstGeom prst="rect">
            <a:avLst/>
          </a:prstGeom>
          <a:noFill/>
        </p:spPr>
        <p:txBody>
          <a:bodyPr wrap="square" rtlCol="0">
            <a:spAutoFit/>
          </a:bodyPr>
          <a:lstStyle/>
          <a:p>
            <a:pPr algn="ctr"/>
            <a:r>
              <a:rPr lang="en-US" sz="3600" dirty="0" smtClean="0">
                <a:solidFill>
                  <a:srgbClr val="FFFFFF"/>
                </a:solidFill>
              </a:rPr>
              <a:t>3 Laws of motion</a:t>
            </a:r>
          </a:p>
          <a:p>
            <a:pPr algn="ctr"/>
            <a:r>
              <a:rPr lang="en-US" sz="3600" dirty="0" smtClean="0">
                <a:solidFill>
                  <a:srgbClr val="FFFFFF"/>
                </a:solidFill>
              </a:rPr>
              <a:t>+ </a:t>
            </a:r>
            <a:r>
              <a:rPr lang="en-US" sz="3600" u="sng" dirty="0" smtClean="0">
                <a:solidFill>
                  <a:srgbClr val="FFFFFF"/>
                </a:solidFill>
              </a:rPr>
              <a:t>Universal</a:t>
            </a:r>
            <a:r>
              <a:rPr lang="en-US" sz="3600" dirty="0" smtClean="0">
                <a:solidFill>
                  <a:srgbClr val="FFFFFF"/>
                </a:solidFill>
              </a:rPr>
              <a:t> law of gravitation </a:t>
            </a:r>
            <a:r>
              <a:rPr lang="en-US" sz="3600" dirty="0" smtClean="0">
                <a:solidFill>
                  <a:srgbClr val="FFFFFF"/>
                </a:solidFill>
                <a:sym typeface="Wingdings"/>
              </a:rPr>
              <a:t></a:t>
            </a:r>
            <a:endParaRPr lang="en-US" sz="3600" dirty="0" smtClean="0">
              <a:solidFill>
                <a:srgbClr val="FFFFFF"/>
              </a:solidFill>
            </a:endParaRPr>
          </a:p>
          <a:p>
            <a:pPr algn="ctr"/>
            <a:r>
              <a:rPr lang="en-US" sz="3600" dirty="0" smtClean="0">
                <a:solidFill>
                  <a:srgbClr val="FFFFFF"/>
                </a:solidFill>
              </a:rPr>
              <a:t>Explains gravity and motion </a:t>
            </a:r>
            <a:r>
              <a:rPr lang="en-US" sz="3600" u="sng" dirty="0" smtClean="0">
                <a:solidFill>
                  <a:srgbClr val="FFFFFF"/>
                </a:solidFill>
              </a:rPr>
              <a:t>everywhere</a:t>
            </a:r>
            <a:endParaRPr lang="en-US" sz="3600" u="sng" dirty="0">
              <a:solidFill>
                <a:srgbClr val="FFFFFF"/>
              </a:solidFill>
            </a:endParaRPr>
          </a:p>
        </p:txBody>
      </p:sp>
      <p:sp>
        <p:nvSpPr>
          <p:cNvPr id="3" name="TextBox 2"/>
          <p:cNvSpPr txBox="1"/>
          <p:nvPr/>
        </p:nvSpPr>
        <p:spPr>
          <a:xfrm>
            <a:off x="404920" y="5997068"/>
            <a:ext cx="3819049" cy="523220"/>
          </a:xfrm>
          <a:prstGeom prst="rect">
            <a:avLst/>
          </a:prstGeom>
          <a:noFill/>
        </p:spPr>
        <p:txBody>
          <a:bodyPr wrap="none" rtlCol="0">
            <a:spAutoFit/>
          </a:bodyPr>
          <a:lstStyle/>
          <a:p>
            <a:r>
              <a:rPr lang="en-US" sz="2800" dirty="0" smtClean="0">
                <a:solidFill>
                  <a:srgbClr val="FFFFFF"/>
                </a:solidFill>
              </a:rPr>
              <a:t>Newton’s </a:t>
            </a:r>
            <a:r>
              <a:rPr lang="en-US" sz="2800" i="1" dirty="0" smtClean="0">
                <a:solidFill>
                  <a:srgbClr val="FFFFFF"/>
                </a:solidFill>
              </a:rPr>
              <a:t>Principia</a:t>
            </a:r>
            <a:r>
              <a:rPr lang="en-US" sz="2800" dirty="0" smtClean="0">
                <a:solidFill>
                  <a:srgbClr val="FFFFFF"/>
                </a:solidFill>
              </a:rPr>
              <a:t>, 1687 </a:t>
            </a:r>
            <a:endParaRPr lang="en-US" sz="2800" dirty="0">
              <a:solidFill>
                <a:srgbClr val="FFFFFF"/>
              </a:solidFill>
            </a:endParaRPr>
          </a:p>
        </p:txBody>
      </p:sp>
      <p:sp>
        <p:nvSpPr>
          <p:cNvPr id="7" name="TextBox 6"/>
          <p:cNvSpPr txBox="1"/>
          <p:nvPr/>
        </p:nvSpPr>
        <p:spPr>
          <a:xfrm>
            <a:off x="7435641" y="2141683"/>
            <a:ext cx="1152741" cy="923330"/>
          </a:xfrm>
          <a:prstGeom prst="rect">
            <a:avLst/>
          </a:prstGeom>
          <a:noFill/>
        </p:spPr>
        <p:txBody>
          <a:bodyPr wrap="square" rtlCol="0">
            <a:spAutoFit/>
          </a:bodyPr>
          <a:lstStyle/>
          <a:p>
            <a:pPr algn="ctr"/>
            <a:r>
              <a:rPr lang="en-US" dirty="0" smtClean="0">
                <a:solidFill>
                  <a:srgbClr val="FFFFFF"/>
                </a:solidFill>
              </a:rPr>
              <a:t>It’s all about forces!</a:t>
            </a:r>
            <a:endParaRPr lang="en-US" dirty="0">
              <a:solidFill>
                <a:srgbClr val="FFFFFF"/>
              </a:solidFill>
            </a:endParaRPr>
          </a:p>
        </p:txBody>
      </p:sp>
    </p:spTree>
    <p:extLst>
      <p:ext uri="{BB962C8B-B14F-4D97-AF65-F5344CB8AC3E}">
        <p14:creationId xmlns:p14="http://schemas.microsoft.com/office/powerpoint/2010/main" val="2648724732"/>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rPr>
              <a:t>Gravitational “magnifying glass”</a:t>
            </a:r>
            <a:endParaRPr lang="en-US" dirty="0">
              <a:solidFill>
                <a:srgbClr val="FFFFFF"/>
              </a:solidFill>
            </a:endParaRPr>
          </a:p>
        </p:txBody>
      </p:sp>
      <p:pic>
        <p:nvPicPr>
          <p:cNvPr id="6" name="Picture 5" descr="magnifying glas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2232" y="1606900"/>
            <a:ext cx="4488821" cy="5001472"/>
          </a:xfrm>
          <a:prstGeom prst="rect">
            <a:avLst/>
          </a:prstGeom>
        </p:spPr>
      </p:pic>
    </p:spTree>
    <p:extLst>
      <p:ext uri="{BB962C8B-B14F-4D97-AF65-F5344CB8AC3E}">
        <p14:creationId xmlns:p14="http://schemas.microsoft.com/office/powerpoint/2010/main" val="2846841321"/>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rPr>
              <a:t>The BH solution of GR</a:t>
            </a:r>
            <a:endParaRPr lang="en-US" dirty="0">
              <a:solidFill>
                <a:srgbClr val="FFFFFF"/>
              </a:solidFill>
            </a:endParaRPr>
          </a:p>
        </p:txBody>
      </p:sp>
      <p:pic>
        <p:nvPicPr>
          <p:cNvPr id="4" name="Content Placeholder 3" descr="quote-the-black-holes-of-nature-are-the-most-perfect-macroscopic-objects-there-are-in-the-subrahmanyan-chandrasekhar-72-18-14.jpg"/>
          <p:cNvPicPr>
            <a:picLocks noGrp="1" noChangeAspect="1"/>
          </p:cNvPicPr>
          <p:nvPr>
            <p:ph idx="1"/>
          </p:nvPr>
        </p:nvPicPr>
        <p:blipFill>
          <a:blip r:embed="rId2">
            <a:extLst>
              <a:ext uri="{28A0092B-C50C-407E-A947-70E740481C1C}">
                <a14:useLocalDpi xmlns:a14="http://schemas.microsoft.com/office/drawing/2010/main" val="0"/>
              </a:ext>
            </a:extLst>
          </a:blip>
          <a:srcRect t="-8433" b="-8433"/>
          <a:stretch>
            <a:fillRect/>
          </a:stretch>
        </p:blipFill>
        <p:spPr/>
      </p:pic>
    </p:spTree>
    <p:extLst>
      <p:ext uri="{BB962C8B-B14F-4D97-AF65-F5344CB8AC3E}">
        <p14:creationId xmlns:p14="http://schemas.microsoft.com/office/powerpoint/2010/main" val="2187165402"/>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34534"/>
            <a:ext cx="8229600" cy="1623678"/>
          </a:xfrm>
        </p:spPr>
        <p:txBody>
          <a:bodyPr>
            <a:normAutofit fontScale="90000"/>
          </a:bodyPr>
          <a:lstStyle/>
          <a:p>
            <a:r>
              <a:rPr lang="en-US" dirty="0" smtClean="0">
                <a:solidFill>
                  <a:srgbClr val="FFFFFF"/>
                </a:solidFill>
              </a:rPr>
              <a:t>What is special about a black hole?</a:t>
            </a:r>
            <a:br>
              <a:rPr lang="en-US" dirty="0" smtClean="0">
                <a:solidFill>
                  <a:srgbClr val="FFFFFF"/>
                </a:solidFill>
              </a:rPr>
            </a:br>
            <a:r>
              <a:rPr lang="en-US" dirty="0" smtClean="0">
                <a:solidFill>
                  <a:srgbClr val="FFFFFF"/>
                </a:solidFill>
              </a:rPr>
              <a:t>It is so small that you can get very close to it -- within event</a:t>
            </a:r>
            <a:endParaRPr lang="en-US" dirty="0">
              <a:solidFill>
                <a:srgbClr val="FFFFFF"/>
              </a:solidFill>
            </a:endParaRPr>
          </a:p>
        </p:txBody>
      </p:sp>
      <p:pic>
        <p:nvPicPr>
          <p:cNvPr id="4" name="Picture 3"/>
          <p:cNvPicPr>
            <a:picLocks noChangeAspect="1"/>
          </p:cNvPicPr>
          <p:nvPr/>
        </p:nvPicPr>
        <p:blipFill>
          <a:blip r:embed="rId2"/>
          <a:stretch>
            <a:fillRect/>
          </a:stretch>
        </p:blipFill>
        <p:spPr>
          <a:xfrm>
            <a:off x="523361" y="1994585"/>
            <a:ext cx="3051828" cy="2910974"/>
          </a:xfrm>
          <a:prstGeom prst="rect">
            <a:avLst/>
          </a:prstGeom>
        </p:spPr>
      </p:pic>
      <p:pic>
        <p:nvPicPr>
          <p:cNvPr id="5" name="Picture 4"/>
          <p:cNvPicPr>
            <a:picLocks noChangeAspect="1"/>
          </p:cNvPicPr>
          <p:nvPr/>
        </p:nvPicPr>
        <p:blipFill>
          <a:blip r:embed="rId3"/>
          <a:stretch>
            <a:fillRect/>
          </a:stretch>
        </p:blipFill>
        <p:spPr>
          <a:xfrm>
            <a:off x="5547839" y="2418012"/>
            <a:ext cx="2818147" cy="1756380"/>
          </a:xfrm>
          <a:prstGeom prst="rect">
            <a:avLst/>
          </a:prstGeom>
        </p:spPr>
      </p:pic>
      <p:pic>
        <p:nvPicPr>
          <p:cNvPr id="6" name="Content Placeholder 5" descr="Chandra-crab.jpg"/>
          <p:cNvPicPr>
            <a:picLocks noChangeAspect="1"/>
          </p:cNvPicPr>
          <p:nvPr/>
        </p:nvPicPr>
        <p:blipFill>
          <a:blip r:embed="rId4"/>
          <a:stretch>
            <a:fillRect/>
          </a:stretch>
        </p:blipFill>
        <p:spPr>
          <a:xfrm>
            <a:off x="457200" y="5407676"/>
            <a:ext cx="1187200" cy="1187200"/>
          </a:xfrm>
          <a:prstGeom prst="rect">
            <a:avLst/>
          </a:prstGeom>
        </p:spPr>
      </p:pic>
      <p:pic>
        <p:nvPicPr>
          <p:cNvPr id="7" name="Picture 6"/>
          <p:cNvPicPr>
            <a:picLocks noChangeAspect="1"/>
          </p:cNvPicPr>
          <p:nvPr/>
        </p:nvPicPr>
        <p:blipFill>
          <a:blip r:embed="rId5"/>
          <a:stretch>
            <a:fillRect/>
          </a:stretch>
        </p:blipFill>
        <p:spPr>
          <a:xfrm>
            <a:off x="5875765" y="5092711"/>
            <a:ext cx="2018936" cy="1134385"/>
          </a:xfrm>
          <a:prstGeom prst="rect">
            <a:avLst/>
          </a:prstGeom>
        </p:spPr>
      </p:pic>
      <p:sp>
        <p:nvSpPr>
          <p:cNvPr id="8" name="TextBox 7"/>
          <p:cNvSpPr txBox="1"/>
          <p:nvPr/>
        </p:nvSpPr>
        <p:spPr>
          <a:xfrm>
            <a:off x="4779879" y="6361807"/>
            <a:ext cx="4036907" cy="369332"/>
          </a:xfrm>
          <a:prstGeom prst="rect">
            <a:avLst/>
          </a:prstGeom>
          <a:noFill/>
        </p:spPr>
        <p:txBody>
          <a:bodyPr wrap="none" rtlCol="0">
            <a:spAutoFit/>
          </a:bodyPr>
          <a:lstStyle/>
          <a:p>
            <a:r>
              <a:rPr lang="en-US" dirty="0" smtClean="0">
                <a:solidFill>
                  <a:srgbClr val="FFFFFF"/>
                </a:solidFill>
              </a:rPr>
              <a:t>Event horizon for a solar mass star:  6 km</a:t>
            </a:r>
            <a:endParaRPr lang="en-US" dirty="0">
              <a:solidFill>
                <a:srgbClr val="FFFFFF"/>
              </a:solidFill>
            </a:endParaRPr>
          </a:p>
        </p:txBody>
      </p:sp>
      <p:sp>
        <p:nvSpPr>
          <p:cNvPr id="9" name="TextBox 8"/>
          <p:cNvSpPr txBox="1"/>
          <p:nvPr/>
        </p:nvSpPr>
        <p:spPr>
          <a:xfrm>
            <a:off x="1871598" y="5922202"/>
            <a:ext cx="2123072" cy="369332"/>
          </a:xfrm>
          <a:prstGeom prst="rect">
            <a:avLst/>
          </a:prstGeom>
          <a:noFill/>
        </p:spPr>
        <p:txBody>
          <a:bodyPr wrap="none" rtlCol="0">
            <a:spAutoFit/>
          </a:bodyPr>
          <a:lstStyle/>
          <a:p>
            <a:r>
              <a:rPr lang="en-US" dirty="0" smtClean="0">
                <a:solidFill>
                  <a:srgbClr val="FFFFFF"/>
                </a:solidFill>
              </a:rPr>
              <a:t>Neutron star:  15 km</a:t>
            </a:r>
            <a:endParaRPr lang="en-US" dirty="0">
              <a:solidFill>
                <a:srgbClr val="FFFFFF"/>
              </a:solidFill>
            </a:endParaRPr>
          </a:p>
        </p:txBody>
      </p:sp>
      <p:sp>
        <p:nvSpPr>
          <p:cNvPr id="10" name="TextBox 9"/>
          <p:cNvSpPr txBox="1"/>
          <p:nvPr/>
        </p:nvSpPr>
        <p:spPr>
          <a:xfrm>
            <a:off x="3672091" y="4509509"/>
            <a:ext cx="1800493" cy="369332"/>
          </a:xfrm>
          <a:prstGeom prst="rect">
            <a:avLst/>
          </a:prstGeom>
          <a:noFill/>
        </p:spPr>
        <p:txBody>
          <a:bodyPr wrap="none" rtlCol="0">
            <a:spAutoFit/>
          </a:bodyPr>
          <a:lstStyle/>
          <a:p>
            <a:r>
              <a:rPr lang="en-US" dirty="0" smtClean="0">
                <a:solidFill>
                  <a:srgbClr val="FFFFFF"/>
                </a:solidFill>
              </a:rPr>
              <a:t>Sun:  700,000 km</a:t>
            </a:r>
            <a:endParaRPr lang="en-US" dirty="0">
              <a:solidFill>
                <a:srgbClr val="FFFFFF"/>
              </a:solidFill>
            </a:endParaRPr>
          </a:p>
        </p:txBody>
      </p:sp>
      <p:sp>
        <p:nvSpPr>
          <p:cNvPr id="11" name="TextBox 10"/>
          <p:cNvSpPr txBox="1"/>
          <p:nvPr/>
        </p:nvSpPr>
        <p:spPr>
          <a:xfrm>
            <a:off x="6094208" y="4359417"/>
            <a:ext cx="2389634" cy="369332"/>
          </a:xfrm>
          <a:prstGeom prst="rect">
            <a:avLst/>
          </a:prstGeom>
          <a:noFill/>
        </p:spPr>
        <p:txBody>
          <a:bodyPr wrap="none" rtlCol="0">
            <a:spAutoFit/>
          </a:bodyPr>
          <a:lstStyle/>
          <a:p>
            <a:r>
              <a:rPr lang="en-US" dirty="0" smtClean="0">
                <a:solidFill>
                  <a:srgbClr val="FFFFFF"/>
                </a:solidFill>
              </a:rPr>
              <a:t>White dwarf:  7,000 km</a:t>
            </a:r>
            <a:endParaRPr lang="en-US" dirty="0">
              <a:solidFill>
                <a:srgbClr val="FFFFFF"/>
              </a:solidFill>
            </a:endParaRPr>
          </a:p>
        </p:txBody>
      </p:sp>
    </p:spTree>
    <p:extLst>
      <p:ext uri="{BB962C8B-B14F-4D97-AF65-F5344CB8AC3E}">
        <p14:creationId xmlns:p14="http://schemas.microsoft.com/office/powerpoint/2010/main" val="396362245"/>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rPr>
              <a:t>Black hole horizon tattoo</a:t>
            </a:r>
            <a:endParaRPr lang="en-US" dirty="0">
              <a:solidFill>
                <a:srgbClr val="FFFFFF"/>
              </a:solidFill>
            </a:endParaRPr>
          </a:p>
        </p:txBody>
      </p:sp>
      <p:pic>
        <p:nvPicPr>
          <p:cNvPr id="4" name="Content Placeholder 3" descr="black hole tattoo.jpg"/>
          <p:cNvPicPr>
            <a:picLocks noGrp="1" noChangeAspect="1"/>
          </p:cNvPicPr>
          <p:nvPr>
            <p:ph idx="1"/>
          </p:nvPr>
        </p:nvPicPr>
        <p:blipFill>
          <a:blip r:embed="rId2">
            <a:extLst>
              <a:ext uri="{28A0092B-C50C-407E-A947-70E740481C1C}">
                <a14:useLocalDpi xmlns:a14="http://schemas.microsoft.com/office/drawing/2010/main" val="0"/>
              </a:ext>
            </a:extLst>
          </a:blip>
          <a:srcRect t="14309" b="14309"/>
          <a:stretch>
            <a:fillRect/>
          </a:stretch>
        </p:blipFill>
        <p:spPr/>
      </p:pic>
    </p:spTree>
    <p:extLst>
      <p:ext uri="{BB962C8B-B14F-4D97-AF65-F5344CB8AC3E}">
        <p14:creationId xmlns:p14="http://schemas.microsoft.com/office/powerpoint/2010/main" val="3814287290"/>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chemeClr val="bg1"/>
                </a:solidFill>
              </a:rPr>
              <a:t>… not black because material falling in produces radiation as it plunges</a:t>
            </a:r>
            <a:endParaRPr lang="en-US" dirty="0">
              <a:solidFill>
                <a:schemeClr val="bg1"/>
              </a:solidFill>
            </a:endParaRPr>
          </a:p>
        </p:txBody>
      </p:sp>
      <p:pic>
        <p:nvPicPr>
          <p:cNvPr id="4" name="Content Placeholder 3" descr="Black hole1.jpg"/>
          <p:cNvPicPr>
            <a:picLocks noGrp="1" noChangeAspect="1"/>
          </p:cNvPicPr>
          <p:nvPr>
            <p:ph idx="1"/>
          </p:nvPr>
        </p:nvPicPr>
        <p:blipFill>
          <a:blip r:embed="rId2">
            <a:extLst>
              <a:ext uri="{28A0092B-C50C-407E-A947-70E740481C1C}">
                <a14:useLocalDpi xmlns:a14="http://schemas.microsoft.com/office/drawing/2010/main" val="0"/>
              </a:ext>
            </a:extLst>
          </a:blip>
          <a:srcRect t="1134" b="1134"/>
          <a:stretch>
            <a:fillRect/>
          </a:stretch>
        </p:blipFill>
        <p:spPr>
          <a:xfrm>
            <a:off x="457200" y="1749610"/>
            <a:ext cx="8229600" cy="4525963"/>
          </a:xfrm>
        </p:spPr>
      </p:pic>
    </p:spTree>
    <p:extLst>
      <p:ext uri="{BB962C8B-B14F-4D97-AF65-F5344CB8AC3E}">
        <p14:creationId xmlns:p14="http://schemas.microsoft.com/office/powerpoint/2010/main" val="2005922965"/>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95480"/>
            <a:ext cx="8229600" cy="1143000"/>
          </a:xfrm>
        </p:spPr>
        <p:txBody>
          <a:bodyPr>
            <a:normAutofit fontScale="90000"/>
          </a:bodyPr>
          <a:lstStyle/>
          <a:p>
            <a:r>
              <a:rPr lang="en-US" dirty="0">
                <a:solidFill>
                  <a:schemeClr val="bg1"/>
                </a:solidFill>
              </a:rPr>
              <a:t>Scientists caught black holes swallowing stars — and burping energy back up</a:t>
            </a:r>
            <a:endParaRPr lang="en-US" dirty="0">
              <a:solidFill>
                <a:schemeClr val="bg1"/>
              </a:solidFill>
            </a:endParaRPr>
          </a:p>
        </p:txBody>
      </p:sp>
      <p:pic>
        <p:nvPicPr>
          <p:cNvPr id="4" name="Content Placeholder 3" descr="BH burping.jpg"/>
          <p:cNvPicPr>
            <a:picLocks noGrp="1" noChangeAspect="1"/>
          </p:cNvPicPr>
          <p:nvPr>
            <p:ph idx="1"/>
          </p:nvPr>
        </p:nvPicPr>
        <p:blipFill>
          <a:blip r:embed="rId2">
            <a:extLst>
              <a:ext uri="{28A0092B-C50C-407E-A947-70E740481C1C}">
                <a14:useLocalDpi xmlns:a14="http://schemas.microsoft.com/office/drawing/2010/main" val="0"/>
              </a:ext>
            </a:extLst>
          </a:blip>
          <a:srcRect t="1071" b="1071"/>
          <a:stretch>
            <a:fillRect/>
          </a:stretch>
        </p:blipFill>
        <p:spPr>
          <a:xfrm>
            <a:off x="457200" y="2081448"/>
            <a:ext cx="8229600" cy="4525963"/>
          </a:xfrm>
        </p:spPr>
      </p:pic>
    </p:spTree>
    <p:extLst>
      <p:ext uri="{BB962C8B-B14F-4D97-AF65-F5344CB8AC3E}">
        <p14:creationId xmlns:p14="http://schemas.microsoft.com/office/powerpoint/2010/main" val="3180590287"/>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7" name="Rectangle 3"/>
          <p:cNvSpPr>
            <a:spLocks noGrp="1" noChangeArrowheads="1"/>
          </p:cNvSpPr>
          <p:nvPr>
            <p:ph type="title"/>
          </p:nvPr>
        </p:nvSpPr>
        <p:spPr>
          <a:xfrm>
            <a:off x="0" y="170635"/>
            <a:ext cx="9144000" cy="1143000"/>
          </a:xfrm>
        </p:spPr>
        <p:txBody>
          <a:bodyPr>
            <a:normAutofit fontScale="90000"/>
          </a:bodyPr>
          <a:lstStyle/>
          <a:p>
            <a:r>
              <a:rPr lang="en-US" sz="4000" dirty="0" smtClean="0">
                <a:solidFill>
                  <a:schemeClr val="bg1"/>
                </a:solidFill>
              </a:rPr>
              <a:t>Gamma-ray </a:t>
            </a:r>
            <a:r>
              <a:rPr lang="en-US" sz="4000" dirty="0" smtClean="0">
                <a:solidFill>
                  <a:schemeClr val="bg1"/>
                </a:solidFill>
              </a:rPr>
              <a:t>bursts</a:t>
            </a:r>
            <a:r>
              <a:rPr lang="en-US" sz="4000" dirty="0" smtClean="0">
                <a:solidFill>
                  <a:schemeClr val="bg1"/>
                </a:solidFill>
              </a:rPr>
              <a:t>:  at least 10 black holes born every second</a:t>
            </a:r>
            <a:r>
              <a:rPr lang="en-US" sz="4000" dirty="0">
                <a:solidFill>
                  <a:schemeClr val="bg1"/>
                </a:solidFill>
              </a:rPr>
              <a:t>!</a:t>
            </a:r>
          </a:p>
        </p:txBody>
      </p:sp>
      <p:pic>
        <p:nvPicPr>
          <p:cNvPr id="129028" name="Picture 4" descr="coolapsar model"/>
          <p:cNvPicPr>
            <a:picLocks noGrp="1" noChangeAspect="1" noChangeArrowheads="1"/>
          </p:cNvPicPr>
          <p:nvPr>
            <p:ph sz="half" idx="2"/>
          </p:nvPr>
        </p:nvPicPr>
        <p:blipFill>
          <a:blip r:embed="rId3">
            <a:lum contrast="18000"/>
            <a:extLst>
              <a:ext uri="{28A0092B-C50C-407E-A947-70E740481C1C}">
                <a14:useLocalDpi xmlns:a14="http://schemas.microsoft.com/office/drawing/2010/main" val="0"/>
              </a:ext>
            </a:extLst>
          </a:blip>
          <a:srcRect/>
          <a:stretch>
            <a:fillRect/>
          </a:stretch>
        </p:blipFill>
        <p:spPr>
          <a:xfrm>
            <a:off x="1369962" y="1516956"/>
            <a:ext cx="6266870" cy="535989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129026" name="Picture 2" descr="GammaRayBurst-data-05092005a"/>
          <p:cNvPicPr>
            <a:picLocks noChangeAspect="1" noChangeArrowheads="1"/>
          </p:cNvPicPr>
          <p:nvPr/>
        </p:nvPicPr>
        <p:blipFill>
          <a:blip r:embed="rId4">
            <a:lum bright="-16000" contrast="20000"/>
            <a:extLst>
              <a:ext uri="{28A0092B-C50C-407E-A947-70E740481C1C}">
                <a14:useLocalDpi xmlns:a14="http://schemas.microsoft.com/office/drawing/2010/main" val="0"/>
              </a:ext>
            </a:extLst>
          </a:blip>
          <a:srcRect/>
          <a:stretch>
            <a:fillRect/>
          </a:stretch>
        </p:blipFill>
        <p:spPr bwMode="auto">
          <a:xfrm>
            <a:off x="6172200" y="3171825"/>
            <a:ext cx="2760663" cy="3381375"/>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pic>
      <p:pic>
        <p:nvPicPr>
          <p:cNvPr id="129032" name="Picture 8" descr="swift_spacecraft_cutout"/>
          <p:cNvPicPr>
            <a:picLocks noChangeAspect="1" noChangeArrowheads="1"/>
          </p:cNvPicPr>
          <p:nvPr/>
        </p:nvPicPr>
        <p:blipFill>
          <a:blip r:embed="rId5">
            <a:lum bright="-8000" contrast="10000"/>
            <a:extLst>
              <a:ext uri="{28A0092B-C50C-407E-A947-70E740481C1C}">
                <a14:useLocalDpi xmlns:a14="http://schemas.microsoft.com/office/drawing/2010/main" val="0"/>
              </a:ext>
            </a:extLst>
          </a:blip>
          <a:srcRect/>
          <a:stretch>
            <a:fillRect/>
          </a:stretch>
        </p:blipFill>
        <p:spPr bwMode="auto">
          <a:xfrm>
            <a:off x="76200" y="1828800"/>
            <a:ext cx="3581400" cy="2559050"/>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pic>
      <p:sp>
        <p:nvSpPr>
          <p:cNvPr id="129043" name="Text Box 19"/>
          <p:cNvSpPr txBox="1">
            <a:spLocks noChangeArrowheads="1"/>
          </p:cNvSpPr>
          <p:nvPr/>
        </p:nvSpPr>
        <p:spPr bwMode="auto">
          <a:xfrm>
            <a:off x="142875" y="3810000"/>
            <a:ext cx="1251464" cy="584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3200" b="1" dirty="0" smtClean="0"/>
              <a:t>SWIFT</a:t>
            </a:r>
            <a:endParaRPr lang="en-US" sz="3200" b="1" dirty="0"/>
          </a:p>
        </p:txBody>
      </p:sp>
    </p:spTree>
    <p:extLst>
      <p:ext uri="{BB962C8B-B14F-4D97-AF65-F5344CB8AC3E}">
        <p14:creationId xmlns:p14="http://schemas.microsoft.com/office/powerpoint/2010/main" val="1627251507"/>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smtClean="0">
                <a:solidFill>
                  <a:srgbClr val="FFFFFF"/>
                </a:solidFill>
              </a:rPr>
              <a:t>Supermassive black hole at center of Whirlpool galaxy emits x-rays</a:t>
            </a:r>
            <a:endParaRPr lang="en-US" dirty="0">
              <a:solidFill>
                <a:srgbClr val="FFFFFF"/>
              </a:solidFill>
            </a:endParaRPr>
          </a:p>
        </p:txBody>
      </p:sp>
      <p:pic>
        <p:nvPicPr>
          <p:cNvPr id="7" name="Content Placeholder 6" descr="black-hole-belch-NGC-5195-sq1 whirlpool.jpg"/>
          <p:cNvPicPr>
            <a:picLocks noGrp="1" noChangeAspect="1"/>
          </p:cNvPicPr>
          <p:nvPr>
            <p:ph idx="1"/>
          </p:nvPr>
        </p:nvPicPr>
        <p:blipFill>
          <a:blip r:embed="rId2">
            <a:extLst>
              <a:ext uri="{28A0092B-C50C-407E-A947-70E740481C1C}">
                <a14:useLocalDpi xmlns:a14="http://schemas.microsoft.com/office/drawing/2010/main" val="0"/>
              </a:ext>
            </a:extLst>
          </a:blip>
          <a:srcRect l="-40915" r="-40915"/>
          <a:stretch>
            <a:fillRect/>
          </a:stretch>
        </p:blipFill>
        <p:spPr>
          <a:xfrm>
            <a:off x="2692536" y="1600200"/>
            <a:ext cx="8229600" cy="4525963"/>
          </a:xfrm>
        </p:spPr>
      </p:pic>
      <p:pic>
        <p:nvPicPr>
          <p:cNvPr id="8" name="Picture 7" descr="whirlpool.jpg"/>
          <p:cNvPicPr>
            <a:picLocks noChangeAspect="1"/>
          </p:cNvPicPr>
          <p:nvPr/>
        </p:nvPicPr>
        <p:blipFill rotWithShape="1">
          <a:blip r:embed="rId3">
            <a:extLst>
              <a:ext uri="{28A0092B-C50C-407E-A947-70E740481C1C}">
                <a14:useLocalDpi xmlns:a14="http://schemas.microsoft.com/office/drawing/2010/main" val="0"/>
              </a:ext>
            </a:extLst>
          </a:blip>
          <a:srcRect l="28205" r="-28205"/>
          <a:stretch/>
        </p:blipFill>
        <p:spPr>
          <a:xfrm>
            <a:off x="578352" y="2370476"/>
            <a:ext cx="4847888" cy="3209482"/>
          </a:xfrm>
          <a:prstGeom prst="rect">
            <a:avLst/>
          </a:prstGeom>
        </p:spPr>
      </p:pic>
    </p:spTree>
    <p:extLst>
      <p:ext uri="{BB962C8B-B14F-4D97-AF65-F5344CB8AC3E}">
        <p14:creationId xmlns:p14="http://schemas.microsoft.com/office/powerpoint/2010/main" val="3933748436"/>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smtClean="0">
                <a:solidFill>
                  <a:schemeClr val="bg1"/>
                </a:solidFill>
              </a:rPr>
              <a:t>Million light-year jet from supermassive black hole</a:t>
            </a:r>
            <a:endParaRPr lang="en-US" dirty="0">
              <a:solidFill>
                <a:schemeClr val="bg1"/>
              </a:solidFill>
            </a:endParaRPr>
          </a:p>
        </p:txBody>
      </p:sp>
      <p:pic>
        <p:nvPicPr>
          <p:cNvPr id="5" name="Content Placeholder 4" descr="jet from supermassive black hole.jpg"/>
          <p:cNvPicPr>
            <a:picLocks noGrp="1" noChangeAspect="1"/>
          </p:cNvPicPr>
          <p:nvPr>
            <p:ph idx="1"/>
          </p:nvPr>
        </p:nvPicPr>
        <p:blipFill>
          <a:blip r:embed="rId2">
            <a:extLst>
              <a:ext uri="{28A0092B-C50C-407E-A947-70E740481C1C}">
                <a14:useLocalDpi xmlns:a14="http://schemas.microsoft.com/office/drawing/2010/main" val="0"/>
              </a:ext>
            </a:extLst>
          </a:blip>
          <a:srcRect l="-34190" r="-34190"/>
          <a:stretch>
            <a:fillRect/>
          </a:stretch>
        </p:blipFill>
        <p:spPr/>
      </p:pic>
    </p:spTree>
    <p:extLst>
      <p:ext uri="{BB962C8B-B14F-4D97-AF65-F5344CB8AC3E}">
        <p14:creationId xmlns:p14="http://schemas.microsoft.com/office/powerpoint/2010/main" val="1024494664"/>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ChandraDeepnew"/>
          <p:cNvPicPr>
            <a:picLocks noGrp="1" noChangeAspect="1" noChangeArrowheads="1"/>
          </p:cNvPicPr>
          <p:nvPr>
            <p:ph/>
          </p:nvPr>
        </p:nvPicPr>
        <p:blipFill>
          <a:blip r:embed="rId3">
            <a:lum bright="-8000" contrast="10000"/>
            <a:extLst>
              <a:ext uri="{28A0092B-C50C-407E-A947-70E740481C1C}">
                <a14:useLocalDpi xmlns:a14="http://schemas.microsoft.com/office/drawing/2010/main" val="0"/>
              </a:ext>
            </a:extLst>
          </a:blip>
          <a:srcRect/>
          <a:stretch>
            <a:fillRect/>
          </a:stretch>
        </p:blipFill>
        <p:spPr>
          <a:xfrm>
            <a:off x="2971800" y="304800"/>
            <a:ext cx="6096000" cy="6096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61444" name="Text Box 4"/>
          <p:cNvSpPr txBox="1">
            <a:spLocks noChangeArrowheads="1"/>
          </p:cNvSpPr>
          <p:nvPr/>
        </p:nvSpPr>
        <p:spPr bwMode="auto">
          <a:xfrm>
            <a:off x="482107" y="136525"/>
            <a:ext cx="2556860" cy="3170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sz="4000" dirty="0">
                <a:solidFill>
                  <a:schemeClr val="bg1"/>
                </a:solidFill>
              </a:rPr>
              <a:t>Chandra</a:t>
            </a:r>
          </a:p>
          <a:p>
            <a:pPr algn="ctr"/>
            <a:r>
              <a:rPr lang="en-US" sz="4000" dirty="0">
                <a:solidFill>
                  <a:schemeClr val="bg1"/>
                </a:solidFill>
              </a:rPr>
              <a:t>Deep Field:</a:t>
            </a:r>
          </a:p>
          <a:p>
            <a:pPr algn="ctr"/>
            <a:r>
              <a:rPr lang="en-US" sz="4000" dirty="0" smtClean="0">
                <a:solidFill>
                  <a:schemeClr val="bg1"/>
                </a:solidFill>
              </a:rPr>
              <a:t>Universe</a:t>
            </a:r>
            <a:endParaRPr lang="en-US" sz="4000" dirty="0">
              <a:solidFill>
                <a:schemeClr val="bg1"/>
              </a:solidFill>
            </a:endParaRPr>
          </a:p>
          <a:p>
            <a:pPr algn="ctr"/>
            <a:r>
              <a:rPr lang="en-US" sz="4000" dirty="0" smtClean="0">
                <a:solidFill>
                  <a:schemeClr val="bg1"/>
                </a:solidFill>
              </a:rPr>
              <a:t>full </a:t>
            </a:r>
            <a:r>
              <a:rPr lang="en-US" sz="4000" dirty="0">
                <a:solidFill>
                  <a:schemeClr val="bg1"/>
                </a:solidFill>
              </a:rPr>
              <a:t>of</a:t>
            </a:r>
          </a:p>
          <a:p>
            <a:pPr algn="ctr"/>
            <a:r>
              <a:rPr lang="en-US" sz="4000" dirty="0">
                <a:solidFill>
                  <a:schemeClr val="bg1"/>
                </a:solidFill>
              </a:rPr>
              <a:t>b</a:t>
            </a:r>
            <a:r>
              <a:rPr lang="en-US" sz="4000" dirty="0" smtClean="0">
                <a:solidFill>
                  <a:schemeClr val="bg1"/>
                </a:solidFill>
              </a:rPr>
              <a:t>lack holes</a:t>
            </a:r>
            <a:endParaRPr lang="en-US" sz="4000" dirty="0">
              <a:solidFill>
                <a:schemeClr val="bg1"/>
              </a:solidFill>
            </a:endParaRPr>
          </a:p>
        </p:txBody>
      </p:sp>
      <p:pic>
        <p:nvPicPr>
          <p:cNvPr id="61446" name="Picture 6" descr="chandra"/>
          <p:cNvPicPr>
            <a:picLocks noChangeAspect="1" noChangeArrowheads="1"/>
          </p:cNvPicPr>
          <p:nvPr/>
        </p:nvPicPr>
        <p:blipFill>
          <a:blip r:embed="rId4">
            <a:lum bright="-6000" contrast="8000"/>
            <a:extLst>
              <a:ext uri="{28A0092B-C50C-407E-A947-70E740481C1C}">
                <a14:useLocalDpi xmlns:a14="http://schemas.microsoft.com/office/drawing/2010/main" val="0"/>
              </a:ext>
            </a:extLst>
          </a:blip>
          <a:srcRect/>
          <a:stretch>
            <a:fillRect/>
          </a:stretch>
        </p:blipFill>
        <p:spPr bwMode="auto">
          <a:xfrm>
            <a:off x="381000" y="3581400"/>
            <a:ext cx="2544763" cy="3048000"/>
          </a:xfrm>
          <a:prstGeom prst="rect">
            <a:avLst/>
          </a:prstGeom>
          <a:noFill/>
          <a:ln w="25400">
            <a:no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1590904"/>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FFFFFF"/>
                </a:solidFill>
              </a:rPr>
              <a:t>Circa 1900:  some </a:t>
            </a:r>
            <a:r>
              <a:rPr lang="en-US" dirty="0" smtClean="0">
                <a:solidFill>
                  <a:srgbClr val="FFFFFF"/>
                </a:solidFill>
              </a:rPr>
              <a:t>small problems</a:t>
            </a:r>
            <a:r>
              <a:rPr lang="en-US" dirty="0" smtClean="0">
                <a:solidFill>
                  <a:srgbClr val="FFFFFF"/>
                </a:solidFill>
              </a:rPr>
              <a:t/>
            </a:r>
            <a:br>
              <a:rPr lang="en-US" dirty="0" smtClean="0">
                <a:solidFill>
                  <a:srgbClr val="FFFFFF"/>
                </a:solidFill>
              </a:rPr>
            </a:br>
            <a:r>
              <a:rPr lang="en-US" dirty="0" smtClean="0">
                <a:solidFill>
                  <a:srgbClr val="FFFFFF"/>
                </a:solidFill>
              </a:rPr>
              <a:t>with Newtonian gravity</a:t>
            </a:r>
            <a:endParaRPr lang="en-US" dirty="0">
              <a:solidFill>
                <a:srgbClr val="FFFFFF"/>
              </a:solidFill>
            </a:endParaRPr>
          </a:p>
        </p:txBody>
      </p:sp>
      <p:sp>
        <p:nvSpPr>
          <p:cNvPr id="3" name="Content Placeholder 2"/>
          <p:cNvSpPr>
            <a:spLocks noGrp="1"/>
          </p:cNvSpPr>
          <p:nvPr>
            <p:ph idx="1"/>
          </p:nvPr>
        </p:nvSpPr>
        <p:spPr>
          <a:xfrm>
            <a:off x="679781" y="1770422"/>
            <a:ext cx="8229600" cy="4525963"/>
          </a:xfrm>
        </p:spPr>
        <p:txBody>
          <a:bodyPr>
            <a:normAutofit/>
          </a:bodyPr>
          <a:lstStyle/>
          <a:p>
            <a:r>
              <a:rPr lang="en-US" dirty="0">
                <a:solidFill>
                  <a:srgbClr val="FFFFFF"/>
                </a:solidFill>
              </a:rPr>
              <a:t>Precession of the perihelion of </a:t>
            </a:r>
            <a:r>
              <a:rPr lang="en-US" dirty="0" smtClean="0">
                <a:solidFill>
                  <a:srgbClr val="FFFFFF"/>
                </a:solidFill>
              </a:rPr>
              <a:t>Mercury</a:t>
            </a:r>
            <a:endParaRPr lang="en-US" dirty="0">
              <a:solidFill>
                <a:srgbClr val="FFFFFF"/>
              </a:solidFill>
            </a:endParaRPr>
          </a:p>
          <a:p>
            <a:pPr lvl="1"/>
            <a:r>
              <a:rPr lang="en-US" dirty="0" smtClean="0">
                <a:solidFill>
                  <a:srgbClr val="FFFFFF"/>
                </a:solidFill>
              </a:rPr>
              <a:t> </a:t>
            </a:r>
            <a:r>
              <a:rPr lang="en-US" dirty="0">
                <a:solidFill>
                  <a:srgbClr val="FFFFFF"/>
                </a:solidFill>
              </a:rPr>
              <a:t>43” </a:t>
            </a:r>
            <a:r>
              <a:rPr lang="en-US" dirty="0" smtClean="0">
                <a:solidFill>
                  <a:srgbClr val="FFFFFF"/>
                </a:solidFill>
              </a:rPr>
              <a:t>(</a:t>
            </a:r>
            <a:r>
              <a:rPr lang="en-US" dirty="0" smtClean="0">
                <a:solidFill>
                  <a:srgbClr val="FFFFFF"/>
                </a:solidFill>
              </a:rPr>
              <a:t>of 5600”) </a:t>
            </a:r>
            <a:r>
              <a:rPr lang="en-US" dirty="0" smtClean="0">
                <a:solidFill>
                  <a:srgbClr val="FFFFFF"/>
                </a:solidFill>
              </a:rPr>
              <a:t>per </a:t>
            </a:r>
            <a:r>
              <a:rPr lang="en-US" dirty="0">
                <a:solidFill>
                  <a:srgbClr val="FFFFFF"/>
                </a:solidFill>
              </a:rPr>
              <a:t>century </a:t>
            </a:r>
            <a:r>
              <a:rPr lang="en-US" dirty="0" smtClean="0">
                <a:solidFill>
                  <a:srgbClr val="FFFFFF"/>
                </a:solidFill>
              </a:rPr>
              <a:t>unexplained</a:t>
            </a:r>
            <a:endParaRPr lang="en-US" dirty="0">
              <a:solidFill>
                <a:srgbClr val="FFFFFF"/>
              </a:solidFill>
            </a:endParaRPr>
          </a:p>
          <a:p>
            <a:r>
              <a:rPr lang="en-US" dirty="0" smtClean="0">
                <a:solidFill>
                  <a:srgbClr val="FFFFFF"/>
                </a:solidFill>
              </a:rPr>
              <a:t>Effect of gravity is instantaneous</a:t>
            </a:r>
          </a:p>
          <a:p>
            <a:r>
              <a:rPr lang="en-US" dirty="0" smtClean="0">
                <a:solidFill>
                  <a:srgbClr val="FFFFFF"/>
                </a:solidFill>
              </a:rPr>
              <a:t>Inconsistent with Special Theory of Relativity</a:t>
            </a:r>
            <a:endParaRPr lang="en-US" dirty="0">
              <a:solidFill>
                <a:srgbClr val="FFFFFF"/>
              </a:solidFill>
            </a:endParaRPr>
          </a:p>
        </p:txBody>
      </p:sp>
      <p:pic>
        <p:nvPicPr>
          <p:cNvPr id="4" name="Picture 3" descr="TheThreeFates37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85613" y="4373407"/>
            <a:ext cx="4109536" cy="2121051"/>
          </a:xfrm>
          <a:prstGeom prst="rect">
            <a:avLst/>
          </a:prstGeom>
        </p:spPr>
      </p:pic>
      <p:sp>
        <p:nvSpPr>
          <p:cNvPr id="5" name="TextBox 4"/>
          <p:cNvSpPr txBox="1"/>
          <p:nvPr/>
        </p:nvSpPr>
        <p:spPr>
          <a:xfrm>
            <a:off x="759422" y="4700760"/>
            <a:ext cx="3417329" cy="1569660"/>
          </a:xfrm>
          <a:prstGeom prst="rect">
            <a:avLst/>
          </a:prstGeom>
          <a:noFill/>
        </p:spPr>
        <p:txBody>
          <a:bodyPr wrap="square" rtlCol="0">
            <a:spAutoFit/>
          </a:bodyPr>
          <a:lstStyle/>
          <a:p>
            <a:pPr algn="ctr"/>
            <a:r>
              <a:rPr lang="en-US" sz="3200" dirty="0" smtClean="0">
                <a:solidFill>
                  <a:srgbClr val="FFFFFF"/>
                </a:solidFill>
              </a:rPr>
              <a:t>Loose threads that unraveled a beautiful tapestry</a:t>
            </a:r>
            <a:endParaRPr lang="en-US" sz="3200" dirty="0">
              <a:solidFill>
                <a:srgbClr val="FFFFFF"/>
              </a:solidFill>
            </a:endParaRPr>
          </a:p>
        </p:txBody>
      </p:sp>
    </p:spTree>
    <p:extLst>
      <p:ext uri="{BB962C8B-B14F-4D97-AF65-F5344CB8AC3E}">
        <p14:creationId xmlns:p14="http://schemas.microsoft.com/office/powerpoint/2010/main" val="535417577"/>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354846"/>
            <a:ext cx="8229600" cy="1143000"/>
          </a:xfrm>
        </p:spPr>
        <p:txBody>
          <a:bodyPr>
            <a:normAutofit fontScale="90000"/>
          </a:bodyPr>
          <a:lstStyle/>
          <a:p>
            <a:r>
              <a:rPr lang="en-US" dirty="0" smtClean="0">
                <a:solidFill>
                  <a:srgbClr val="FFFFFF"/>
                </a:solidFill>
              </a:rPr>
              <a:t>3 million solar mass black hole at center of our own Milky Way</a:t>
            </a:r>
            <a:endParaRPr lang="en-US" dirty="0">
              <a:solidFill>
                <a:srgbClr val="FFFFFF"/>
              </a:solidFill>
            </a:endParaRPr>
          </a:p>
        </p:txBody>
      </p:sp>
      <p:pic>
        <p:nvPicPr>
          <p:cNvPr id="9" name="Content Placeholder 8" descr="ghez-mwayBH-orbitssm.png"/>
          <p:cNvPicPr>
            <a:picLocks noGrp="1" noChangeAspect="1"/>
          </p:cNvPicPr>
          <p:nvPr>
            <p:ph idx="1"/>
          </p:nvPr>
        </p:nvPicPr>
        <p:blipFill>
          <a:blip r:embed="rId2">
            <a:extLst>
              <a:ext uri="{28A0092B-C50C-407E-A947-70E740481C1C}">
                <a14:useLocalDpi xmlns:a14="http://schemas.microsoft.com/office/drawing/2010/main" val="0"/>
              </a:ext>
            </a:extLst>
          </a:blip>
          <a:srcRect l="-40263" r="-40263"/>
          <a:stretch>
            <a:fillRect/>
          </a:stretch>
        </p:blipFill>
        <p:spPr>
          <a:xfrm>
            <a:off x="2654659" y="1851178"/>
            <a:ext cx="8229600" cy="4525963"/>
          </a:xfrm>
        </p:spPr>
      </p:pic>
      <p:pic>
        <p:nvPicPr>
          <p:cNvPr id="11" name="Picture 18" descr="mwcentre_eso"/>
          <p:cNvPicPr>
            <a:picLocks noChangeAspect="1" noChangeArrowheads="1"/>
          </p:cNvPicPr>
          <p:nvPr/>
        </p:nvPicPr>
        <p:blipFill>
          <a:blip r:embed="rId3">
            <a:lum bright="-8000" contrast="10000"/>
            <a:extLst>
              <a:ext uri="{28A0092B-C50C-407E-A947-70E740481C1C}">
                <a14:useLocalDpi xmlns:a14="http://schemas.microsoft.com/office/drawing/2010/main" val="0"/>
              </a:ext>
            </a:extLst>
          </a:blip>
          <a:srcRect/>
          <a:stretch>
            <a:fillRect/>
          </a:stretch>
        </p:blipFill>
        <p:spPr>
          <a:xfrm>
            <a:off x="42871" y="2338926"/>
            <a:ext cx="4314861" cy="3569498"/>
          </a:xfrm>
          <a:prstGeom prst="rect">
            <a:avLst/>
          </a:prstGeom>
          <a:noFill/>
          <a:ln w="25400">
            <a:no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Tree>
    <p:extLst>
      <p:ext uri="{BB962C8B-B14F-4D97-AF65-F5344CB8AC3E}">
        <p14:creationId xmlns:p14="http://schemas.microsoft.com/office/powerpoint/2010/main" val="2059494003"/>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15104" y="274638"/>
            <a:ext cx="8229600" cy="1143000"/>
          </a:xfrm>
        </p:spPr>
        <p:txBody>
          <a:bodyPr>
            <a:normAutofit/>
          </a:bodyPr>
          <a:lstStyle/>
          <a:p>
            <a:r>
              <a:rPr lang="en-US" dirty="0" smtClean="0">
                <a:solidFill>
                  <a:schemeClr val="bg1"/>
                </a:solidFill>
              </a:rPr>
              <a:t>Colliding supermassive </a:t>
            </a:r>
            <a:r>
              <a:rPr lang="en-US" dirty="0">
                <a:solidFill>
                  <a:schemeClr val="bg1"/>
                </a:solidFill>
              </a:rPr>
              <a:t>b</a:t>
            </a:r>
            <a:r>
              <a:rPr lang="en-US" dirty="0" smtClean="0">
                <a:solidFill>
                  <a:schemeClr val="bg1"/>
                </a:solidFill>
              </a:rPr>
              <a:t>lack </a:t>
            </a:r>
            <a:r>
              <a:rPr lang="en-US" dirty="0">
                <a:solidFill>
                  <a:schemeClr val="bg1"/>
                </a:solidFill>
              </a:rPr>
              <a:t>h</a:t>
            </a:r>
            <a:r>
              <a:rPr lang="en-US" dirty="0" smtClean="0">
                <a:solidFill>
                  <a:schemeClr val="bg1"/>
                </a:solidFill>
              </a:rPr>
              <a:t>oles</a:t>
            </a:r>
            <a:endParaRPr lang="en-US" dirty="0">
              <a:solidFill>
                <a:srgbClr val="FFFFFF"/>
              </a:solidFill>
            </a:endParaRPr>
          </a:p>
        </p:txBody>
      </p:sp>
      <p:pic>
        <p:nvPicPr>
          <p:cNvPr id="56330" name="Picture 10" descr="ChandraSidebySide"/>
          <p:cNvPicPr>
            <a:picLocks noGrp="1" noChangeAspect="1" noChangeArrowheads="1"/>
          </p:cNvPicPr>
          <p:nvPr>
            <p:ph idx="1"/>
          </p:nvPr>
        </p:nvPicPr>
        <p:blipFill>
          <a:blip r:embed="rId3">
            <a:lum bright="-6000" contrast="16000"/>
            <a:extLst>
              <a:ext uri="{28A0092B-C50C-407E-A947-70E740481C1C}">
                <a14:useLocalDpi xmlns:a14="http://schemas.microsoft.com/office/drawing/2010/main" val="0"/>
              </a:ext>
            </a:extLst>
          </a:blip>
          <a:srcRect l="7833" r="7833"/>
          <a:stretch>
            <a:fillRect/>
          </a:stretch>
        </p:blipFill>
        <p:spPr>
          <a:xfrm>
            <a:off x="457200" y="1934400"/>
            <a:ext cx="8229600" cy="45259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Tree>
    <p:extLst>
      <p:ext uri="{BB962C8B-B14F-4D97-AF65-F5344CB8AC3E}">
        <p14:creationId xmlns:p14="http://schemas.microsoft.com/office/powerpoint/2010/main" val="4153041784"/>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vitational-wave-2.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3"/>
          <p:cNvSpPr>
            <a:spLocks noGrp="1"/>
          </p:cNvSpPr>
          <p:nvPr>
            <p:ph type="title"/>
          </p:nvPr>
        </p:nvSpPr>
        <p:spPr>
          <a:xfrm>
            <a:off x="457200" y="5120452"/>
            <a:ext cx="8229600" cy="1143000"/>
          </a:xfrm>
        </p:spPr>
        <p:txBody>
          <a:bodyPr>
            <a:normAutofit fontScale="90000"/>
          </a:bodyPr>
          <a:lstStyle/>
          <a:p>
            <a:r>
              <a:rPr lang="en-US" dirty="0" smtClean="0">
                <a:solidFill>
                  <a:srgbClr val="FFFFFF"/>
                </a:solidFill>
              </a:rPr>
              <a:t>Gravitational wave = a ripple in space time that travels at c </a:t>
            </a:r>
            <a:endParaRPr lang="en-US" dirty="0">
              <a:solidFill>
                <a:srgbClr val="FFFFFF"/>
              </a:solidFill>
            </a:endParaRPr>
          </a:p>
        </p:txBody>
      </p:sp>
      <p:sp>
        <p:nvSpPr>
          <p:cNvPr id="5" name="Title 3"/>
          <p:cNvSpPr txBox="1">
            <a:spLocks/>
          </p:cNvSpPr>
          <p:nvPr/>
        </p:nvSpPr>
        <p:spPr>
          <a:xfrm>
            <a:off x="457200" y="114434"/>
            <a:ext cx="8229600" cy="1143000"/>
          </a:xfrm>
          <a:prstGeom prst="rect">
            <a:avLst/>
          </a:prstGeom>
        </p:spPr>
        <p:txBody>
          <a:bodyPr vert="horz" lIns="91440" tIns="45720" rIns="91440" bIns="45720" rtlCol="0" anchor="ctr">
            <a:normAutofit fontScale="9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rgbClr val="FFFFFF"/>
                </a:solidFill>
              </a:rPr>
              <a:t>What happens when two black holes collide?  Gravitational waves!</a:t>
            </a:r>
            <a:endParaRPr lang="en-US" dirty="0">
              <a:solidFill>
                <a:srgbClr val="FFFFFF"/>
              </a:solidFill>
            </a:endParaRPr>
          </a:p>
        </p:txBody>
      </p:sp>
    </p:spTree>
    <p:extLst>
      <p:ext uri="{BB962C8B-B14F-4D97-AF65-F5344CB8AC3E}">
        <p14:creationId xmlns:p14="http://schemas.microsoft.com/office/powerpoint/2010/main" val="3741989287"/>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uy_wav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1871" y="2234561"/>
            <a:ext cx="6176244" cy="3688100"/>
          </a:xfrm>
          <a:prstGeom prst="rect">
            <a:avLst/>
          </a:prstGeom>
        </p:spPr>
      </p:pic>
      <p:sp>
        <p:nvSpPr>
          <p:cNvPr id="3" name="Title 2"/>
          <p:cNvSpPr>
            <a:spLocks noGrp="1"/>
          </p:cNvSpPr>
          <p:nvPr>
            <p:ph type="title"/>
          </p:nvPr>
        </p:nvSpPr>
        <p:spPr/>
        <p:txBody>
          <a:bodyPr>
            <a:normAutofit fontScale="90000"/>
          </a:bodyPr>
          <a:lstStyle/>
          <a:p>
            <a:r>
              <a:rPr lang="en-US" dirty="0" smtClean="0">
                <a:solidFill>
                  <a:srgbClr val="FFFFFF"/>
                </a:solidFill>
              </a:rPr>
              <a:t>What happens when a gravitational wave passes through you?</a:t>
            </a:r>
            <a:endParaRPr lang="en-US" dirty="0">
              <a:solidFill>
                <a:srgbClr val="FFFFFF"/>
              </a:solidFill>
            </a:endParaRPr>
          </a:p>
        </p:txBody>
      </p:sp>
      <p:pic>
        <p:nvPicPr>
          <p:cNvPr id="4" name="Picture 3" descr="Basic_michelson_with_FP_labeled.jpg"/>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a:off x="-52273" y="343653"/>
            <a:ext cx="8068232" cy="6051175"/>
          </a:xfrm>
          <a:prstGeom prst="rect">
            <a:avLst/>
          </a:prstGeom>
        </p:spPr>
      </p:pic>
    </p:spTree>
    <p:extLst>
      <p:ext uri="{BB962C8B-B14F-4D97-AF65-F5344CB8AC3E}">
        <p14:creationId xmlns:p14="http://schemas.microsoft.com/office/powerpoint/2010/main" val="159886981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924290" y="4217129"/>
            <a:ext cx="3162300" cy="2565400"/>
          </a:xfrm>
          <a:prstGeom prst="rect">
            <a:avLst/>
          </a:prstGeom>
        </p:spPr>
      </p:pic>
      <p:sp>
        <p:nvSpPr>
          <p:cNvPr id="4" name="TextBox 3"/>
          <p:cNvSpPr txBox="1"/>
          <p:nvPr/>
        </p:nvSpPr>
        <p:spPr>
          <a:xfrm>
            <a:off x="1487546" y="250164"/>
            <a:ext cx="6134437" cy="769441"/>
          </a:xfrm>
          <a:prstGeom prst="rect">
            <a:avLst/>
          </a:prstGeom>
          <a:noFill/>
        </p:spPr>
        <p:txBody>
          <a:bodyPr wrap="none" rtlCol="0">
            <a:spAutoFit/>
          </a:bodyPr>
          <a:lstStyle/>
          <a:p>
            <a:r>
              <a:rPr lang="en-US" sz="4400" dirty="0" smtClean="0">
                <a:solidFill>
                  <a:srgbClr val="FFFFFF"/>
                </a:solidFill>
              </a:rPr>
              <a:t>Michelson Interferometer</a:t>
            </a:r>
            <a:endParaRPr lang="en-US" sz="4400" dirty="0">
              <a:solidFill>
                <a:srgbClr val="FFFFFF"/>
              </a:solidFill>
            </a:endParaRPr>
          </a:p>
        </p:txBody>
      </p:sp>
      <p:pic>
        <p:nvPicPr>
          <p:cNvPr id="5" name="Picture 4" descr="Michelson at the interferomete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7579" y="4624563"/>
            <a:ext cx="2364972" cy="1927967"/>
          </a:xfrm>
          <a:prstGeom prst="rect">
            <a:avLst/>
          </a:prstGeom>
        </p:spPr>
      </p:pic>
      <p:pic>
        <p:nvPicPr>
          <p:cNvPr id="6" name="Picture 5" descr="Basic_michelson_with_FP_labeled.jpg"/>
          <p:cNvPicPr>
            <a:picLocks noChangeAspect="1"/>
          </p:cNvPicPr>
          <p:nvPr/>
        </p:nvPicPr>
        <p:blipFill rotWithShape="1">
          <a:blip r:embed="rId4">
            <a:extLst>
              <a:ext uri="{28A0092B-C50C-407E-A947-70E740481C1C}">
                <a14:useLocalDpi xmlns:a14="http://schemas.microsoft.com/office/drawing/2010/main" val="0"/>
              </a:ext>
            </a:extLst>
          </a:blip>
          <a:srcRect b="8512"/>
          <a:stretch/>
        </p:blipFill>
        <p:spPr>
          <a:xfrm>
            <a:off x="2870008" y="1076178"/>
            <a:ext cx="6076427" cy="4169387"/>
          </a:xfrm>
          <a:prstGeom prst="rect">
            <a:avLst/>
          </a:prstGeom>
        </p:spPr>
      </p:pic>
    </p:spTree>
    <p:extLst>
      <p:ext uri="{BB962C8B-B14F-4D97-AF65-F5344CB8AC3E}">
        <p14:creationId xmlns:p14="http://schemas.microsoft.com/office/powerpoint/2010/main" val="2881575234"/>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403_Maclean_billiards_spot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9300" y="0"/>
            <a:ext cx="5096414" cy="6858000"/>
          </a:xfrm>
          <a:prstGeom prst="rect">
            <a:avLst/>
          </a:prstGeom>
        </p:spPr>
      </p:pic>
    </p:spTree>
    <p:extLst>
      <p:ext uri="{BB962C8B-B14F-4D97-AF65-F5344CB8AC3E}">
        <p14:creationId xmlns:p14="http://schemas.microsoft.com/office/powerpoint/2010/main" val="2122966408"/>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98027" y="-50458"/>
            <a:ext cx="10284586" cy="6908458"/>
          </a:xfrm>
          <a:prstGeom prst="rect">
            <a:avLst/>
          </a:prstGeom>
        </p:spPr>
      </p:pic>
      <p:sp>
        <p:nvSpPr>
          <p:cNvPr id="5" name="TextBox 4"/>
          <p:cNvSpPr txBox="1"/>
          <p:nvPr/>
        </p:nvSpPr>
        <p:spPr>
          <a:xfrm>
            <a:off x="2270394" y="114280"/>
            <a:ext cx="4570482" cy="769441"/>
          </a:xfrm>
          <a:prstGeom prst="rect">
            <a:avLst/>
          </a:prstGeom>
          <a:noFill/>
        </p:spPr>
        <p:txBody>
          <a:bodyPr wrap="none" rtlCol="0">
            <a:spAutoFit/>
          </a:bodyPr>
          <a:lstStyle/>
          <a:p>
            <a:r>
              <a:rPr lang="en-US" sz="4400" dirty="0" smtClean="0">
                <a:solidFill>
                  <a:srgbClr val="FFFFFF"/>
                </a:solidFill>
              </a:rPr>
              <a:t>LIGO Livingston, LA</a:t>
            </a:r>
            <a:endParaRPr lang="en-US" sz="4400" dirty="0">
              <a:solidFill>
                <a:srgbClr val="FFFFFF"/>
              </a:solidFill>
            </a:endParaRPr>
          </a:p>
        </p:txBody>
      </p:sp>
    </p:spTree>
    <p:extLst>
      <p:ext uri="{BB962C8B-B14F-4D97-AF65-F5344CB8AC3E}">
        <p14:creationId xmlns:p14="http://schemas.microsoft.com/office/powerpoint/2010/main" val="2146144084"/>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igo hanfor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99" y="0"/>
            <a:ext cx="10381122" cy="6861273"/>
          </a:xfrm>
          <a:prstGeom prst="rect">
            <a:avLst/>
          </a:prstGeom>
        </p:spPr>
      </p:pic>
      <p:sp>
        <p:nvSpPr>
          <p:cNvPr id="3" name="TextBox 2"/>
          <p:cNvSpPr txBox="1"/>
          <p:nvPr/>
        </p:nvSpPr>
        <p:spPr>
          <a:xfrm>
            <a:off x="2363970" y="414072"/>
            <a:ext cx="4399236" cy="769441"/>
          </a:xfrm>
          <a:prstGeom prst="rect">
            <a:avLst/>
          </a:prstGeom>
          <a:noFill/>
        </p:spPr>
        <p:txBody>
          <a:bodyPr wrap="none" rtlCol="0">
            <a:spAutoFit/>
          </a:bodyPr>
          <a:lstStyle/>
          <a:p>
            <a:r>
              <a:rPr lang="en-US" sz="4400" dirty="0" smtClean="0">
                <a:solidFill>
                  <a:srgbClr val="FFFFFF"/>
                </a:solidFill>
              </a:rPr>
              <a:t>LIGO Hanford, WA</a:t>
            </a:r>
            <a:endParaRPr lang="en-US" sz="4400" dirty="0">
              <a:solidFill>
                <a:srgbClr val="FFFFFF"/>
              </a:solidFill>
            </a:endParaRPr>
          </a:p>
        </p:txBody>
      </p:sp>
    </p:spTree>
    <p:extLst>
      <p:ext uri="{BB962C8B-B14F-4D97-AF65-F5344CB8AC3E}">
        <p14:creationId xmlns:p14="http://schemas.microsoft.com/office/powerpoint/2010/main" val="2530208468"/>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41019"/>
            <a:ext cx="7772400" cy="3189512"/>
          </a:xfrm>
        </p:spPr>
        <p:txBody>
          <a:bodyPr>
            <a:normAutofit/>
          </a:bodyPr>
          <a:lstStyle/>
          <a:p>
            <a:r>
              <a:rPr lang="en-US" dirty="0" smtClean="0">
                <a:solidFill>
                  <a:srgbClr val="FFFFFF"/>
                </a:solidFill>
              </a:rPr>
              <a:t>LIGOs “heard” two black holes a billion light years away merge on 14 September 2015</a:t>
            </a:r>
            <a:endParaRPr lang="en-US" dirty="0">
              <a:solidFill>
                <a:srgbClr val="FFFFFF"/>
              </a:solidFill>
            </a:endParaRPr>
          </a:p>
        </p:txBody>
      </p:sp>
    </p:spTree>
    <p:extLst>
      <p:ext uri="{BB962C8B-B14F-4D97-AF65-F5344CB8AC3E}">
        <p14:creationId xmlns:p14="http://schemas.microsoft.com/office/powerpoint/2010/main" val="886261221"/>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11940" y="0"/>
            <a:ext cx="8950164" cy="6858000"/>
          </a:xfrm>
          <a:prstGeom prst="rect">
            <a:avLst/>
          </a:prstGeom>
        </p:spPr>
      </p:pic>
      <p:sp>
        <p:nvSpPr>
          <p:cNvPr id="3" name="TextBox 2"/>
          <p:cNvSpPr txBox="1"/>
          <p:nvPr/>
        </p:nvSpPr>
        <p:spPr>
          <a:xfrm>
            <a:off x="-19228" y="788996"/>
            <a:ext cx="955948" cy="923330"/>
          </a:xfrm>
          <a:prstGeom prst="rect">
            <a:avLst/>
          </a:prstGeom>
          <a:noFill/>
        </p:spPr>
        <p:txBody>
          <a:bodyPr wrap="none" rtlCol="0">
            <a:spAutoFit/>
          </a:bodyPr>
          <a:lstStyle/>
          <a:p>
            <a:pPr algn="ctr"/>
            <a:r>
              <a:rPr lang="en-US" dirty="0" smtClean="0"/>
              <a:t>10</a:t>
            </a:r>
            <a:r>
              <a:rPr lang="en-US" baseline="30000" dirty="0" smtClean="0"/>
              <a:t>-15</a:t>
            </a:r>
            <a:r>
              <a:rPr lang="en-US" dirty="0" smtClean="0"/>
              <a:t> cm</a:t>
            </a:r>
          </a:p>
          <a:p>
            <a:pPr algn="ctr"/>
            <a:r>
              <a:rPr lang="en-US" dirty="0" smtClean="0"/>
              <a:t>over</a:t>
            </a:r>
          </a:p>
          <a:p>
            <a:pPr algn="ctr"/>
            <a:r>
              <a:rPr lang="en-US" dirty="0" smtClean="0"/>
              <a:t>4 km</a:t>
            </a:r>
            <a:endParaRPr lang="en-US" dirty="0"/>
          </a:p>
        </p:txBody>
      </p:sp>
      <p:pic>
        <p:nvPicPr>
          <p:cNvPr id="4" name="chirp.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99994" y="6239147"/>
            <a:ext cx="430556" cy="430556"/>
          </a:xfrm>
          <a:prstGeom prst="rect">
            <a:avLst/>
          </a:prstGeom>
        </p:spPr>
      </p:pic>
      <p:sp>
        <p:nvSpPr>
          <p:cNvPr id="5" name="TextBox 4"/>
          <p:cNvSpPr txBox="1"/>
          <p:nvPr/>
        </p:nvSpPr>
        <p:spPr>
          <a:xfrm>
            <a:off x="6548233" y="3200071"/>
            <a:ext cx="1500343" cy="369332"/>
          </a:xfrm>
          <a:prstGeom prst="rect">
            <a:avLst/>
          </a:prstGeom>
          <a:noFill/>
        </p:spPr>
        <p:txBody>
          <a:bodyPr wrap="none" rtlCol="0">
            <a:spAutoFit/>
          </a:bodyPr>
          <a:lstStyle/>
          <a:p>
            <a:r>
              <a:rPr lang="en-US" dirty="0" smtClean="0"/>
              <a:t>7 </a:t>
            </a:r>
            <a:r>
              <a:rPr lang="en-US" dirty="0" err="1" smtClean="0"/>
              <a:t>msec</a:t>
            </a:r>
            <a:r>
              <a:rPr lang="en-US" dirty="0" smtClean="0"/>
              <a:t> earlier</a:t>
            </a:r>
            <a:endParaRPr lang="en-US" dirty="0"/>
          </a:p>
        </p:txBody>
      </p:sp>
    </p:spTree>
    <p:extLst>
      <p:ext uri="{BB962C8B-B14F-4D97-AF65-F5344CB8AC3E}">
        <p14:creationId xmlns:p14="http://schemas.microsoft.com/office/powerpoint/2010/main" val="2223178278"/>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0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rgbClr val="FFFFFF"/>
                </a:solidFill>
              </a:rPr>
              <a:t>1915: Einstein’s General Relativity </a:t>
            </a:r>
            <a:endParaRPr lang="en-US" dirty="0">
              <a:solidFill>
                <a:srgbClr val="FFFFFF"/>
              </a:solidFill>
            </a:endParaRPr>
          </a:p>
        </p:txBody>
      </p:sp>
      <p:pic>
        <p:nvPicPr>
          <p:cNvPr id="4" name="Content Placeholder 3" descr="Young Einstein 2.jpg"/>
          <p:cNvPicPr>
            <a:picLocks noGrp="1" noChangeAspect="1"/>
          </p:cNvPicPr>
          <p:nvPr>
            <p:ph idx="1"/>
          </p:nvPr>
        </p:nvPicPr>
        <p:blipFill>
          <a:blip r:embed="rId2">
            <a:extLst>
              <a:ext uri="{28A0092B-C50C-407E-A947-70E740481C1C}">
                <a14:useLocalDpi xmlns:a14="http://schemas.microsoft.com/office/drawing/2010/main" val="0"/>
              </a:ext>
            </a:extLst>
          </a:blip>
          <a:srcRect l="-61460" r="-61460"/>
          <a:stretch>
            <a:fillRect/>
          </a:stretch>
        </p:blipFill>
        <p:spPr>
          <a:xfrm>
            <a:off x="-2118861" y="1773984"/>
            <a:ext cx="8229600" cy="4525963"/>
          </a:xfrm>
          <a:scene3d>
            <a:camera prst="orthographicFront">
              <a:rot lat="0" lon="10800000" rev="0"/>
            </a:camera>
            <a:lightRig rig="threePt" dir="t"/>
          </a:scene3d>
        </p:spPr>
      </p:pic>
      <p:sp>
        <p:nvSpPr>
          <p:cNvPr id="5" name="TextBox 4"/>
          <p:cNvSpPr txBox="1"/>
          <p:nvPr/>
        </p:nvSpPr>
        <p:spPr>
          <a:xfrm>
            <a:off x="3947883" y="2319507"/>
            <a:ext cx="5028326" cy="3231654"/>
          </a:xfrm>
          <a:prstGeom prst="rect">
            <a:avLst/>
          </a:prstGeom>
          <a:noFill/>
        </p:spPr>
        <p:txBody>
          <a:bodyPr wrap="square" rtlCol="0">
            <a:spAutoFit/>
          </a:bodyPr>
          <a:lstStyle/>
          <a:p>
            <a:pPr algn="ctr"/>
            <a:r>
              <a:rPr lang="en-US" sz="3200" u="sng" dirty="0" err="1" smtClean="0">
                <a:solidFill>
                  <a:srgbClr val="FFFFFF"/>
                </a:solidFill>
              </a:rPr>
              <a:t>Tweetable</a:t>
            </a:r>
            <a:r>
              <a:rPr lang="en-US" sz="3200" u="sng" dirty="0" smtClean="0">
                <a:solidFill>
                  <a:srgbClr val="FFFFFF"/>
                </a:solidFill>
              </a:rPr>
              <a:t> version</a:t>
            </a:r>
          </a:p>
          <a:p>
            <a:pPr algn="ctr"/>
            <a:endParaRPr lang="en-US" sz="3200" u="sng" dirty="0" smtClean="0">
              <a:solidFill>
                <a:srgbClr val="FFFFFF"/>
              </a:solidFill>
            </a:endParaRPr>
          </a:p>
          <a:p>
            <a:pPr algn="ctr"/>
            <a:r>
              <a:rPr lang="en-US" sz="2800" dirty="0" smtClean="0">
                <a:solidFill>
                  <a:srgbClr val="FFFFFF"/>
                </a:solidFill>
              </a:rPr>
              <a:t>Space is flexible, time warps</a:t>
            </a:r>
          </a:p>
          <a:p>
            <a:pPr algn="ctr"/>
            <a:endParaRPr lang="en-US" sz="2800" dirty="0" smtClean="0">
              <a:solidFill>
                <a:srgbClr val="FFFFFF"/>
              </a:solidFill>
            </a:endParaRPr>
          </a:p>
          <a:p>
            <a:pPr algn="ctr"/>
            <a:r>
              <a:rPr lang="en-US" sz="2800" dirty="0" smtClean="0">
                <a:solidFill>
                  <a:srgbClr val="FFFFFF"/>
                </a:solidFill>
              </a:rPr>
              <a:t>Matter tells space how to bend</a:t>
            </a:r>
          </a:p>
          <a:p>
            <a:pPr algn="ctr"/>
            <a:endParaRPr lang="en-US" sz="2800" dirty="0" smtClean="0">
              <a:solidFill>
                <a:srgbClr val="FFFFFF"/>
              </a:solidFill>
            </a:endParaRPr>
          </a:p>
          <a:p>
            <a:pPr algn="ctr"/>
            <a:r>
              <a:rPr lang="en-US" sz="2800" dirty="0" smtClean="0">
                <a:solidFill>
                  <a:srgbClr val="FFFFFF"/>
                </a:solidFill>
              </a:rPr>
              <a:t>Space tells matter how to move</a:t>
            </a:r>
            <a:endParaRPr lang="en-US" sz="2800" dirty="0">
              <a:solidFill>
                <a:srgbClr val="FFFFFF"/>
              </a:solidFill>
            </a:endParaRPr>
          </a:p>
        </p:txBody>
      </p:sp>
      <p:sp>
        <p:nvSpPr>
          <p:cNvPr id="3" name="TextBox 2"/>
          <p:cNvSpPr txBox="1"/>
          <p:nvPr/>
        </p:nvSpPr>
        <p:spPr>
          <a:xfrm>
            <a:off x="4794240" y="6204691"/>
            <a:ext cx="3892412" cy="369332"/>
          </a:xfrm>
          <a:prstGeom prst="rect">
            <a:avLst/>
          </a:prstGeom>
          <a:noFill/>
        </p:spPr>
        <p:txBody>
          <a:bodyPr wrap="none" rtlCol="0">
            <a:spAutoFit/>
          </a:bodyPr>
          <a:lstStyle/>
          <a:p>
            <a:r>
              <a:rPr lang="en-US" dirty="0" smtClean="0">
                <a:solidFill>
                  <a:srgbClr val="FFFFFF"/>
                </a:solidFill>
              </a:rPr>
              <a:t>Not a small tweak, a complete re-think!</a:t>
            </a:r>
            <a:endParaRPr lang="en-US" dirty="0">
              <a:solidFill>
                <a:srgbClr val="FFFFFF"/>
              </a:solidFill>
            </a:endParaRPr>
          </a:p>
        </p:txBody>
      </p:sp>
    </p:spTree>
    <p:extLst>
      <p:ext uri="{BB962C8B-B14F-4D97-AF65-F5344CB8AC3E}">
        <p14:creationId xmlns:p14="http://schemas.microsoft.com/office/powerpoint/2010/main" val="2639521569"/>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23093"/>
            <a:ext cx="8229600" cy="1143000"/>
          </a:xfrm>
        </p:spPr>
        <p:txBody>
          <a:bodyPr/>
          <a:lstStyle/>
          <a:p>
            <a:r>
              <a:rPr lang="en-US" dirty="0" smtClean="0">
                <a:solidFill>
                  <a:srgbClr val="FFFFFF"/>
                </a:solidFill>
              </a:rPr>
              <a:t>What the LIGO’s detected</a:t>
            </a:r>
            <a:endParaRPr lang="en-US" dirty="0">
              <a:solidFill>
                <a:srgbClr val="FFFFFF"/>
              </a:solidFill>
            </a:endParaRPr>
          </a:p>
        </p:txBody>
      </p:sp>
      <p:sp>
        <p:nvSpPr>
          <p:cNvPr id="3" name="Content Placeholder 2"/>
          <p:cNvSpPr>
            <a:spLocks noGrp="1"/>
          </p:cNvSpPr>
          <p:nvPr>
            <p:ph idx="1"/>
          </p:nvPr>
        </p:nvSpPr>
        <p:spPr>
          <a:xfrm>
            <a:off x="457200" y="1600200"/>
            <a:ext cx="8229600" cy="4734068"/>
          </a:xfrm>
        </p:spPr>
        <p:txBody>
          <a:bodyPr>
            <a:noAutofit/>
          </a:bodyPr>
          <a:lstStyle/>
          <a:p>
            <a:pPr marL="0" indent="0" algn="ctr">
              <a:buNone/>
            </a:pPr>
            <a:r>
              <a:rPr lang="en-US" sz="8000" dirty="0" err="1" smtClean="0">
                <a:solidFill>
                  <a:srgbClr val="FFFFFF"/>
                </a:solidFill>
              </a:rPr>
              <a:t>Δx</a:t>
            </a:r>
            <a:r>
              <a:rPr lang="en-US" sz="8000" dirty="0" smtClean="0">
                <a:solidFill>
                  <a:srgbClr val="FFFFFF"/>
                </a:solidFill>
              </a:rPr>
              <a:t> = 4 x 10</a:t>
            </a:r>
            <a:r>
              <a:rPr lang="en-US" sz="8000" baseline="30000" dirty="0" smtClean="0">
                <a:solidFill>
                  <a:srgbClr val="FFFFFF"/>
                </a:solidFill>
              </a:rPr>
              <a:t>-16</a:t>
            </a:r>
            <a:r>
              <a:rPr lang="en-US" sz="8000" dirty="0" smtClean="0">
                <a:solidFill>
                  <a:srgbClr val="FFFFFF"/>
                </a:solidFill>
              </a:rPr>
              <a:t> cm 0.004 x size of the proton</a:t>
            </a:r>
          </a:p>
          <a:p>
            <a:pPr marL="0" indent="0" algn="ctr">
              <a:buNone/>
            </a:pPr>
            <a:r>
              <a:rPr lang="en-US" sz="4800" dirty="0" err="1">
                <a:solidFill>
                  <a:srgbClr val="FFFFFF"/>
                </a:solidFill>
              </a:rPr>
              <a:t>Δx</a:t>
            </a:r>
            <a:r>
              <a:rPr lang="en-US" sz="4800" dirty="0">
                <a:solidFill>
                  <a:srgbClr val="FFFFFF"/>
                </a:solidFill>
              </a:rPr>
              <a:t>/x = 10</a:t>
            </a:r>
            <a:r>
              <a:rPr lang="en-US" sz="4800" baseline="30000" dirty="0">
                <a:solidFill>
                  <a:srgbClr val="FFFFFF"/>
                </a:solidFill>
              </a:rPr>
              <a:t>-21</a:t>
            </a:r>
            <a:r>
              <a:rPr lang="en-US" sz="4800" dirty="0">
                <a:solidFill>
                  <a:srgbClr val="FFFFFF"/>
                </a:solidFill>
              </a:rPr>
              <a:t>, with x = 4 km</a:t>
            </a:r>
          </a:p>
          <a:p>
            <a:pPr marL="0" indent="0" algn="ctr">
              <a:buNone/>
            </a:pPr>
            <a:endParaRPr lang="en-US" sz="8000" dirty="0">
              <a:solidFill>
                <a:srgbClr val="FFFFFF"/>
              </a:solidFill>
            </a:endParaRPr>
          </a:p>
        </p:txBody>
      </p:sp>
      <p:sp>
        <p:nvSpPr>
          <p:cNvPr id="4" name="TextBox 3"/>
          <p:cNvSpPr txBox="1"/>
          <p:nvPr/>
        </p:nvSpPr>
        <p:spPr>
          <a:xfrm>
            <a:off x="956689" y="3487184"/>
            <a:ext cx="7042262" cy="3016210"/>
          </a:xfrm>
          <a:prstGeom prst="rect">
            <a:avLst/>
          </a:prstGeom>
          <a:noFill/>
        </p:spPr>
        <p:txBody>
          <a:bodyPr wrap="none" rtlCol="0">
            <a:spAutoFit/>
          </a:bodyPr>
          <a:lstStyle/>
          <a:p>
            <a:r>
              <a:rPr lang="en-US" sz="19000" b="1" dirty="0" smtClean="0">
                <a:solidFill>
                  <a:srgbClr val="FF0000"/>
                </a:solidFill>
              </a:rPr>
              <a:t>WOW!</a:t>
            </a:r>
            <a:endParaRPr lang="en-US" sz="19000" b="1" dirty="0">
              <a:solidFill>
                <a:srgbClr val="FF0000"/>
              </a:solidFill>
            </a:endParaRPr>
          </a:p>
        </p:txBody>
      </p:sp>
    </p:spTree>
    <p:extLst>
      <p:ext uri="{BB962C8B-B14F-4D97-AF65-F5344CB8AC3E}">
        <p14:creationId xmlns:p14="http://schemas.microsoft.com/office/powerpoint/2010/main" val="71921102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2"/>
          <p:cNvPicPr>
            <a:picLocks noChangeAspect="1" noChangeArrowheads="1"/>
          </p:cNvPicPr>
          <p:nvPr/>
        </p:nvPicPr>
        <p:blipFill>
          <a:blip r:embed="rId3">
            <a:lum bright="-8000" contrast="12000"/>
            <a:extLst>
              <a:ext uri="{28A0092B-C50C-407E-A947-70E740481C1C}">
                <a14:useLocalDpi xmlns:a14="http://schemas.microsoft.com/office/drawing/2010/main" val="0"/>
              </a:ext>
            </a:extLst>
          </a:blip>
          <a:srcRect/>
          <a:stretch>
            <a:fillRect/>
          </a:stretch>
        </p:blipFill>
        <p:spPr bwMode="auto">
          <a:xfrm>
            <a:off x="3581400" y="0"/>
            <a:ext cx="558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7459" name="Text Box 3"/>
          <p:cNvSpPr txBox="1">
            <a:spLocks noChangeArrowheads="1"/>
          </p:cNvSpPr>
          <p:nvPr/>
        </p:nvSpPr>
        <p:spPr bwMode="auto">
          <a:xfrm>
            <a:off x="381000" y="-26988"/>
            <a:ext cx="2819400" cy="3108543"/>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gn="ctr" eaLnBrk="1" hangingPunct="1"/>
            <a:endParaRPr lang="en-US" sz="3200" dirty="0">
              <a:solidFill>
                <a:schemeClr val="bg1"/>
              </a:solidFill>
            </a:endParaRPr>
          </a:p>
          <a:p>
            <a:pPr algn="ctr" eaLnBrk="1" hangingPunct="1"/>
            <a:r>
              <a:rPr lang="en-US" sz="3200" dirty="0">
                <a:solidFill>
                  <a:schemeClr val="bg1"/>
                </a:solidFill>
                <a:latin typeface="+mn-lt"/>
              </a:rPr>
              <a:t>Universe</a:t>
            </a:r>
          </a:p>
          <a:p>
            <a:pPr algn="ctr" eaLnBrk="1" hangingPunct="1"/>
            <a:r>
              <a:rPr lang="en-US" sz="3200" dirty="0">
                <a:solidFill>
                  <a:schemeClr val="bg1"/>
                </a:solidFill>
                <a:latin typeface="+mn-lt"/>
              </a:rPr>
              <a:t>is expanding and had a beginning</a:t>
            </a:r>
          </a:p>
          <a:p>
            <a:pPr eaLnBrk="1" hangingPunct="1"/>
            <a:r>
              <a:rPr lang="en-US" sz="3600" dirty="0">
                <a:solidFill>
                  <a:schemeClr val="bg1"/>
                </a:solidFill>
                <a:latin typeface="+mn-lt"/>
              </a:rPr>
              <a:t>  </a:t>
            </a:r>
            <a:r>
              <a:rPr lang="en-US" dirty="0">
                <a:solidFill>
                  <a:schemeClr val="bg1"/>
                </a:solidFill>
                <a:latin typeface="+mn-lt"/>
              </a:rPr>
              <a:t>… Hubble, 1929</a:t>
            </a:r>
            <a:endParaRPr lang="en-US" sz="3600" dirty="0">
              <a:solidFill>
                <a:schemeClr val="bg1"/>
              </a:solidFill>
              <a:latin typeface="+mn-lt"/>
            </a:endParaRPr>
          </a:p>
        </p:txBody>
      </p:sp>
      <p:pic>
        <p:nvPicPr>
          <p:cNvPr id="105476" name="Picture 4" descr="hubble_time"/>
          <p:cNvPicPr>
            <a:picLocks noChangeAspect="1" noChangeArrowheads="1"/>
          </p:cNvPicPr>
          <p:nvPr/>
        </p:nvPicPr>
        <p:blipFill>
          <a:blip r:embed="rId4">
            <a:lum bright="-4000" contrast="8000"/>
            <a:extLst>
              <a:ext uri="{28A0092B-C50C-407E-A947-70E740481C1C}">
                <a14:useLocalDpi xmlns:a14="http://schemas.microsoft.com/office/drawing/2010/main" val="0"/>
              </a:ext>
            </a:extLst>
          </a:blip>
          <a:srcRect/>
          <a:stretch>
            <a:fillRect/>
          </a:stretch>
        </p:blipFill>
        <p:spPr bwMode="auto">
          <a:xfrm>
            <a:off x="401638" y="3124200"/>
            <a:ext cx="2763837"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a:xfrm>
            <a:off x="457200" y="152400"/>
            <a:ext cx="8229600" cy="1143000"/>
          </a:xfrm>
        </p:spPr>
        <p:txBody>
          <a:bodyPr>
            <a:normAutofit/>
          </a:bodyPr>
          <a:lstStyle/>
          <a:p>
            <a:pPr eaLnBrk="1" hangingPunct="1"/>
            <a:r>
              <a:rPr lang="ja-JP" altLang="en-US" sz="4000" dirty="0" smtClean="0">
                <a:solidFill>
                  <a:schemeClr val="bg1"/>
                </a:solidFill>
                <a:latin typeface="+mn-lt"/>
                <a:cs typeface="Arial" charset="0"/>
              </a:rPr>
              <a:t>“</a:t>
            </a:r>
            <a:r>
              <a:rPr lang="en-US" sz="4000" dirty="0" smtClean="0">
                <a:solidFill>
                  <a:schemeClr val="bg1"/>
                </a:solidFill>
                <a:latin typeface="+mn-lt"/>
                <a:cs typeface="Arial" charset="0"/>
              </a:rPr>
              <a:t>Signature</a:t>
            </a:r>
            <a:r>
              <a:rPr lang="ja-JP" altLang="en-US" sz="4000" dirty="0" smtClean="0">
                <a:solidFill>
                  <a:schemeClr val="bg1"/>
                </a:solidFill>
                <a:latin typeface="+mn-lt"/>
                <a:cs typeface="Arial" charset="0"/>
              </a:rPr>
              <a:t>”</a:t>
            </a:r>
            <a:r>
              <a:rPr lang="en-US" sz="4000" dirty="0" smtClean="0">
                <a:solidFill>
                  <a:schemeClr val="bg1"/>
                </a:solidFill>
                <a:latin typeface="+mn-lt"/>
                <a:cs typeface="Arial" charset="0"/>
              </a:rPr>
              <a:t> of Big Bang beginning</a:t>
            </a:r>
            <a:endParaRPr lang="en-US" sz="4000" dirty="0">
              <a:solidFill>
                <a:schemeClr val="bg1"/>
              </a:solidFill>
              <a:latin typeface="+mn-lt"/>
              <a:cs typeface="Arial" charset="0"/>
            </a:endParaRPr>
          </a:p>
        </p:txBody>
      </p:sp>
      <p:pic>
        <p:nvPicPr>
          <p:cNvPr id="107523" name="Picture 7" descr="Scan0019"/>
          <p:cNvPicPr>
            <a:picLocks noGrp="1" noChangeAspect="1" noChangeArrowheads="1"/>
          </p:cNvPicPr>
          <p:nvPr>
            <p:ph sz="half" idx="1"/>
          </p:nvPr>
        </p:nvPicPr>
        <p:blipFill>
          <a:blip r:embed="rId3">
            <a:lum bright="-6000" contrast="8000"/>
            <a:extLst>
              <a:ext uri="{28A0092B-C50C-407E-A947-70E740481C1C}">
                <a14:useLocalDpi xmlns:a14="http://schemas.microsoft.com/office/drawing/2010/main" val="0"/>
              </a:ext>
            </a:extLst>
          </a:blip>
          <a:srcRect/>
          <a:stretch>
            <a:fillRect/>
          </a:stretch>
        </p:blipFill>
        <p:spPr>
          <a:xfrm>
            <a:off x="184150" y="1295400"/>
            <a:ext cx="4256088" cy="5562600"/>
          </a:xfrm>
          <a:noFill/>
        </p:spPr>
      </p:pic>
      <p:pic>
        <p:nvPicPr>
          <p:cNvPr id="107524" name="Picture 9" descr="Scan0023"/>
          <p:cNvPicPr>
            <a:picLocks noGrp="1" noChangeAspect="1" noChangeArrowheads="1"/>
          </p:cNvPicPr>
          <p:nvPr>
            <p:ph sz="half" idx="2"/>
          </p:nvPr>
        </p:nvPicPr>
        <p:blipFill>
          <a:blip r:embed="rId4">
            <a:lum bright="-2000" contrast="22000"/>
            <a:extLst>
              <a:ext uri="{28A0092B-C50C-407E-A947-70E740481C1C}">
                <a14:useLocalDpi xmlns:a14="http://schemas.microsoft.com/office/drawing/2010/main" val="0"/>
              </a:ext>
            </a:extLst>
          </a:blip>
          <a:srcRect/>
          <a:stretch>
            <a:fillRect/>
          </a:stretch>
        </p:blipFill>
        <p:spPr>
          <a:xfrm>
            <a:off x="4562475" y="1295400"/>
            <a:ext cx="4425950" cy="5562600"/>
          </a:xfrm>
          <a:noFill/>
        </p:spPr>
      </p:pic>
    </p:spTree>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2" name="Picture 3" descr="galaxies expanding"/>
          <p:cNvPicPr>
            <a:picLocks noGrp="1" noChangeAspect="1" noChangeArrowheads="1"/>
          </p:cNvPicPr>
          <p:nvPr>
            <p:ph sz="quarter" idx="2"/>
          </p:nvPr>
        </p:nvPicPr>
        <p:blipFill>
          <a:blip r:embed="rId3">
            <a:lum bright="8000" contrast="30000"/>
            <a:extLst>
              <a:ext uri="{28A0092B-C50C-407E-A947-70E740481C1C}">
                <a14:useLocalDpi xmlns:a14="http://schemas.microsoft.com/office/drawing/2010/main" val="0"/>
              </a:ext>
            </a:extLst>
          </a:blip>
          <a:srcRect t="8609" r="11867" b="7654"/>
          <a:stretch>
            <a:fillRect/>
          </a:stretch>
        </p:blipFill>
        <p:spPr>
          <a:xfrm>
            <a:off x="5181600" y="4724400"/>
            <a:ext cx="2362200" cy="2066925"/>
          </a:xfrm>
          <a:noFill/>
          <a:ln w="19050">
            <a:solidFill>
              <a:srgbClr val="FF0000"/>
            </a:solidFill>
            <a:miter lim="800000"/>
            <a:headEnd/>
            <a:tailEnd/>
          </a:ln>
        </p:spPr>
      </p:pic>
      <p:pic>
        <p:nvPicPr>
          <p:cNvPr id="143363" name="Picture 4" descr="galaxies expanding"/>
          <p:cNvPicPr>
            <a:picLocks noGrp="1" noChangeAspect="1" noChangeArrowheads="1"/>
          </p:cNvPicPr>
          <p:nvPr>
            <p:ph sz="quarter" idx="3"/>
          </p:nvPr>
        </p:nvPicPr>
        <p:blipFill>
          <a:blip r:embed="rId3">
            <a:lum bright="8000" contrast="30000"/>
            <a:extLst>
              <a:ext uri="{28A0092B-C50C-407E-A947-70E740481C1C}">
                <a14:useLocalDpi xmlns:a14="http://schemas.microsoft.com/office/drawing/2010/main" val="0"/>
              </a:ext>
            </a:extLst>
          </a:blip>
          <a:srcRect t="8609" r="11867" b="7654"/>
          <a:stretch>
            <a:fillRect/>
          </a:stretch>
        </p:blipFill>
        <p:spPr>
          <a:xfrm>
            <a:off x="5410200" y="76200"/>
            <a:ext cx="3733800" cy="3657600"/>
          </a:xfrm>
          <a:noFill/>
          <a:ln w="19050">
            <a:solidFill>
              <a:srgbClr val="FF0000"/>
            </a:solidFill>
            <a:miter lim="800000"/>
            <a:headEnd/>
            <a:tailEnd/>
          </a:ln>
        </p:spPr>
      </p:pic>
      <p:sp>
        <p:nvSpPr>
          <p:cNvPr id="143364" name="Text Box 5"/>
          <p:cNvSpPr txBox="1">
            <a:spLocks noChangeArrowheads="1"/>
          </p:cNvSpPr>
          <p:nvPr/>
        </p:nvSpPr>
        <p:spPr bwMode="auto">
          <a:xfrm>
            <a:off x="427924" y="259321"/>
            <a:ext cx="4154302"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gn="ctr" eaLnBrk="1" hangingPunct="1"/>
            <a:r>
              <a:rPr lang="en-US" sz="3200" dirty="0" smtClean="0">
                <a:solidFill>
                  <a:schemeClr val="bg1"/>
                </a:solidFill>
              </a:rPr>
              <a:t>Not an explosion into</a:t>
            </a:r>
          </a:p>
          <a:p>
            <a:pPr algn="ctr" eaLnBrk="1" hangingPunct="1"/>
            <a:r>
              <a:rPr lang="en-US" sz="3200" dirty="0">
                <a:solidFill>
                  <a:schemeClr val="bg1"/>
                </a:solidFill>
              </a:rPr>
              <a:t>s</a:t>
            </a:r>
            <a:r>
              <a:rPr lang="en-US" sz="3200" dirty="0" smtClean="0">
                <a:solidFill>
                  <a:schemeClr val="bg1"/>
                </a:solidFill>
              </a:rPr>
              <a:t>pace but </a:t>
            </a:r>
          </a:p>
          <a:p>
            <a:pPr algn="ctr" eaLnBrk="1" hangingPunct="1"/>
            <a:r>
              <a:rPr lang="en-US" sz="3200" dirty="0">
                <a:solidFill>
                  <a:schemeClr val="bg1"/>
                </a:solidFill>
              </a:rPr>
              <a:t>a</a:t>
            </a:r>
            <a:r>
              <a:rPr lang="en-US" sz="3200" dirty="0" smtClean="0">
                <a:solidFill>
                  <a:schemeClr val="bg1"/>
                </a:solidFill>
              </a:rPr>
              <a:t>n explosion of space</a:t>
            </a:r>
          </a:p>
        </p:txBody>
      </p:sp>
      <p:sp>
        <p:nvSpPr>
          <p:cNvPr id="143365" name="AutoShape 6"/>
          <p:cNvSpPr>
            <a:spLocks noChangeArrowheads="1"/>
          </p:cNvSpPr>
          <p:nvPr/>
        </p:nvSpPr>
        <p:spPr bwMode="auto">
          <a:xfrm rot="-2606074">
            <a:off x="6705600" y="3962400"/>
            <a:ext cx="976313" cy="485775"/>
          </a:xfrm>
          <a:prstGeom prst="rightArrow">
            <a:avLst>
              <a:gd name="adj1" fmla="val 50000"/>
              <a:gd name="adj2" fmla="val 50245"/>
            </a:avLst>
          </a:prstGeom>
          <a:solidFill>
            <a:srgbClr val="FF0000"/>
          </a:solidFill>
          <a:ln w="9525">
            <a:solidFill>
              <a:schemeClr val="tx1"/>
            </a:solidFill>
            <a:miter lim="800000"/>
            <a:headEnd/>
            <a:tailEnd/>
          </a:ln>
        </p:spPr>
        <p:txBody>
          <a:bodyPr wrap="none" anchor="ctr"/>
          <a:lstStyle/>
          <a:p>
            <a:endParaRPr lang="en-US"/>
          </a:p>
        </p:txBody>
      </p:sp>
      <p:pic>
        <p:nvPicPr>
          <p:cNvPr id="143366" name="Picture 8" descr="einstein4"/>
          <p:cNvPicPr>
            <a:picLocks noGrp="1" noChangeAspect="1" noChangeArrowheads="1"/>
          </p:cNvPicPr>
          <p:nvPr>
            <p:ph sz="half" idx="1"/>
          </p:nvPr>
        </p:nvPicPr>
        <p:blipFill>
          <a:blip r:embed="rId4">
            <a:lum bright="-10000" contrast="10000"/>
            <a:extLst>
              <a:ext uri="{28A0092B-C50C-407E-A947-70E740481C1C}">
                <a14:useLocalDpi xmlns:a14="http://schemas.microsoft.com/office/drawing/2010/main" val="0"/>
              </a:ext>
            </a:extLst>
          </a:blip>
          <a:srcRect/>
          <a:stretch>
            <a:fillRect/>
          </a:stretch>
        </p:blipFill>
        <p:spPr>
          <a:xfrm>
            <a:off x="381000" y="2209800"/>
            <a:ext cx="3810000" cy="3810000"/>
          </a:xfrm>
          <a:noFill/>
        </p:spPr>
      </p:pic>
      <p:sp>
        <p:nvSpPr>
          <p:cNvPr id="143367" name="Text Box 11"/>
          <p:cNvSpPr txBox="1">
            <a:spLocks noChangeArrowheads="1"/>
          </p:cNvSpPr>
          <p:nvPr/>
        </p:nvSpPr>
        <p:spPr bwMode="auto">
          <a:xfrm>
            <a:off x="609600" y="6019800"/>
            <a:ext cx="35369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gn="ctr" eaLnBrk="1" hangingPunct="1"/>
            <a:r>
              <a:rPr lang="en-US" sz="1800">
                <a:solidFill>
                  <a:schemeClr val="bg1"/>
                </a:solidFill>
              </a:rPr>
              <a:t>Time warps, space stretches and</a:t>
            </a:r>
          </a:p>
          <a:p>
            <a:pPr algn="ctr" eaLnBrk="1" hangingPunct="1"/>
            <a:r>
              <a:rPr lang="en-US" sz="1800">
                <a:solidFill>
                  <a:schemeClr val="bg1"/>
                </a:solidFill>
              </a:rPr>
              <a:t>God plays dice!</a:t>
            </a:r>
          </a:p>
        </p:txBody>
      </p:sp>
    </p:spTree>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7458" name="Group 2"/>
          <p:cNvGrpSpPr>
            <a:grpSpLocks noChangeAspect="1"/>
          </p:cNvGrpSpPr>
          <p:nvPr/>
        </p:nvGrpSpPr>
        <p:grpSpPr bwMode="auto">
          <a:xfrm>
            <a:off x="1989138" y="1444625"/>
            <a:ext cx="5164137" cy="3968750"/>
            <a:chOff x="864" y="832"/>
            <a:chExt cx="4008" cy="3080"/>
          </a:xfrm>
        </p:grpSpPr>
        <p:grpSp>
          <p:nvGrpSpPr>
            <p:cNvPr id="147459" name="Group 3"/>
            <p:cNvGrpSpPr>
              <a:grpSpLocks noChangeAspect="1"/>
            </p:cNvGrpSpPr>
            <p:nvPr/>
          </p:nvGrpSpPr>
          <p:grpSpPr bwMode="auto">
            <a:xfrm rot="6314649">
              <a:off x="3024" y="2016"/>
              <a:ext cx="240" cy="176"/>
              <a:chOff x="1824" y="2016"/>
              <a:chExt cx="1440" cy="1056"/>
            </a:xfrm>
          </p:grpSpPr>
          <p:sp>
            <p:nvSpPr>
              <p:cNvPr id="147576" name="AutoShape 4"/>
              <p:cNvSpPr>
                <a:spLocks noChangeAspect="1"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0000FF"/>
              </a:solidFill>
              <a:ln w="9525">
                <a:solidFill>
                  <a:srgbClr val="0000FF"/>
                </a:solidFill>
                <a:miter lim="800000"/>
                <a:headEnd/>
                <a:tailEnd/>
              </a:ln>
            </p:spPr>
            <p:txBody>
              <a:bodyPr wrap="none" anchor="ctr"/>
              <a:lstStyle/>
              <a:p>
                <a:endParaRPr lang="en-US"/>
              </a:p>
            </p:txBody>
          </p:sp>
          <p:sp>
            <p:nvSpPr>
              <p:cNvPr id="147577" name="Oval 5"/>
              <p:cNvSpPr>
                <a:spLocks noChangeAspect="1" noChangeArrowheads="1"/>
              </p:cNvSpPr>
              <p:nvPr/>
            </p:nvSpPr>
            <p:spPr bwMode="auto">
              <a:xfrm>
                <a:off x="2256" y="2256"/>
                <a:ext cx="576" cy="576"/>
              </a:xfrm>
              <a:prstGeom prst="ellipse">
                <a:avLst/>
              </a:prstGeom>
              <a:solidFill>
                <a:srgbClr val="0000FF"/>
              </a:solidFill>
              <a:ln w="9525">
                <a:solidFill>
                  <a:srgbClr val="0000FF"/>
                </a:solidFill>
                <a:round/>
                <a:headEnd/>
                <a:tailEnd/>
              </a:ln>
            </p:spPr>
            <p:txBody>
              <a:bodyPr wrap="none" anchor="ctr"/>
              <a:lstStyle/>
              <a:p>
                <a:endParaRPr lang="en-US"/>
              </a:p>
            </p:txBody>
          </p:sp>
          <p:sp>
            <p:nvSpPr>
              <p:cNvPr id="147578" name="AutoShape 6"/>
              <p:cNvSpPr>
                <a:spLocks noChangeAspect="1"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0000FF"/>
              </a:solidFill>
              <a:ln w="9525">
                <a:solidFill>
                  <a:srgbClr val="0000FF"/>
                </a:solidFill>
                <a:miter lim="800000"/>
                <a:headEnd/>
                <a:tailEnd/>
              </a:ln>
            </p:spPr>
            <p:txBody>
              <a:bodyPr wrap="none" anchor="ctr"/>
              <a:lstStyle/>
              <a:p>
                <a:endParaRPr lang="en-US"/>
              </a:p>
            </p:txBody>
          </p:sp>
        </p:grpSp>
        <p:grpSp>
          <p:nvGrpSpPr>
            <p:cNvPr id="147460" name="Group 7"/>
            <p:cNvGrpSpPr>
              <a:grpSpLocks noChangeAspect="1"/>
            </p:cNvGrpSpPr>
            <p:nvPr/>
          </p:nvGrpSpPr>
          <p:grpSpPr bwMode="auto">
            <a:xfrm>
              <a:off x="2784" y="2648"/>
              <a:ext cx="240" cy="176"/>
              <a:chOff x="1824" y="2016"/>
              <a:chExt cx="1440" cy="1056"/>
            </a:xfrm>
          </p:grpSpPr>
          <p:sp>
            <p:nvSpPr>
              <p:cNvPr id="147573" name="AutoShape 8"/>
              <p:cNvSpPr>
                <a:spLocks noChangeAspect="1"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0000FF"/>
              </a:solidFill>
              <a:ln w="9525">
                <a:solidFill>
                  <a:srgbClr val="0000FF"/>
                </a:solidFill>
                <a:miter lim="800000"/>
                <a:headEnd/>
                <a:tailEnd/>
              </a:ln>
            </p:spPr>
            <p:txBody>
              <a:bodyPr wrap="none" anchor="ctr"/>
              <a:lstStyle/>
              <a:p>
                <a:endParaRPr lang="en-US"/>
              </a:p>
            </p:txBody>
          </p:sp>
          <p:sp>
            <p:nvSpPr>
              <p:cNvPr id="147574" name="Oval 9"/>
              <p:cNvSpPr>
                <a:spLocks noChangeAspect="1" noChangeArrowheads="1"/>
              </p:cNvSpPr>
              <p:nvPr/>
            </p:nvSpPr>
            <p:spPr bwMode="auto">
              <a:xfrm>
                <a:off x="2256" y="2256"/>
                <a:ext cx="576" cy="576"/>
              </a:xfrm>
              <a:prstGeom prst="ellipse">
                <a:avLst/>
              </a:prstGeom>
              <a:solidFill>
                <a:srgbClr val="0000FF"/>
              </a:solidFill>
              <a:ln w="9525">
                <a:solidFill>
                  <a:srgbClr val="0000FF"/>
                </a:solidFill>
                <a:round/>
                <a:headEnd/>
                <a:tailEnd/>
              </a:ln>
            </p:spPr>
            <p:txBody>
              <a:bodyPr wrap="none" anchor="ctr"/>
              <a:lstStyle/>
              <a:p>
                <a:endParaRPr lang="en-US"/>
              </a:p>
            </p:txBody>
          </p:sp>
          <p:sp>
            <p:nvSpPr>
              <p:cNvPr id="147575" name="AutoShape 10"/>
              <p:cNvSpPr>
                <a:spLocks noChangeAspect="1"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0000FF"/>
              </a:solidFill>
              <a:ln w="9525">
                <a:solidFill>
                  <a:srgbClr val="0000FF"/>
                </a:solidFill>
                <a:miter lim="800000"/>
                <a:headEnd/>
                <a:tailEnd/>
              </a:ln>
            </p:spPr>
            <p:txBody>
              <a:bodyPr wrap="none" anchor="ctr"/>
              <a:lstStyle/>
              <a:p>
                <a:endParaRPr lang="en-US"/>
              </a:p>
            </p:txBody>
          </p:sp>
        </p:grpSp>
        <p:grpSp>
          <p:nvGrpSpPr>
            <p:cNvPr id="147461" name="Group 11"/>
            <p:cNvGrpSpPr>
              <a:grpSpLocks noChangeAspect="1"/>
            </p:cNvGrpSpPr>
            <p:nvPr/>
          </p:nvGrpSpPr>
          <p:grpSpPr bwMode="auto">
            <a:xfrm>
              <a:off x="3144" y="3112"/>
              <a:ext cx="240" cy="176"/>
              <a:chOff x="1824" y="2016"/>
              <a:chExt cx="1440" cy="1056"/>
            </a:xfrm>
          </p:grpSpPr>
          <p:sp>
            <p:nvSpPr>
              <p:cNvPr id="147570" name="AutoShape 12"/>
              <p:cNvSpPr>
                <a:spLocks noChangeAspect="1"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0000FF"/>
              </a:solidFill>
              <a:ln w="9525">
                <a:solidFill>
                  <a:srgbClr val="0000FF"/>
                </a:solidFill>
                <a:miter lim="800000"/>
                <a:headEnd/>
                <a:tailEnd/>
              </a:ln>
            </p:spPr>
            <p:txBody>
              <a:bodyPr wrap="none" anchor="ctr"/>
              <a:lstStyle/>
              <a:p>
                <a:endParaRPr lang="en-US"/>
              </a:p>
            </p:txBody>
          </p:sp>
          <p:sp>
            <p:nvSpPr>
              <p:cNvPr id="147571" name="Oval 13"/>
              <p:cNvSpPr>
                <a:spLocks noChangeAspect="1" noChangeArrowheads="1"/>
              </p:cNvSpPr>
              <p:nvPr/>
            </p:nvSpPr>
            <p:spPr bwMode="auto">
              <a:xfrm>
                <a:off x="2256" y="2256"/>
                <a:ext cx="576" cy="576"/>
              </a:xfrm>
              <a:prstGeom prst="ellipse">
                <a:avLst/>
              </a:prstGeom>
              <a:solidFill>
                <a:srgbClr val="0000FF"/>
              </a:solidFill>
              <a:ln w="9525">
                <a:solidFill>
                  <a:srgbClr val="0000FF"/>
                </a:solidFill>
                <a:round/>
                <a:headEnd/>
                <a:tailEnd/>
              </a:ln>
            </p:spPr>
            <p:txBody>
              <a:bodyPr wrap="none" anchor="ctr"/>
              <a:lstStyle/>
              <a:p>
                <a:endParaRPr lang="en-US"/>
              </a:p>
            </p:txBody>
          </p:sp>
          <p:sp>
            <p:nvSpPr>
              <p:cNvPr id="147572" name="AutoShape 14"/>
              <p:cNvSpPr>
                <a:spLocks noChangeAspect="1"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0000FF"/>
              </a:solidFill>
              <a:ln w="9525">
                <a:solidFill>
                  <a:srgbClr val="0000FF"/>
                </a:solidFill>
                <a:miter lim="800000"/>
                <a:headEnd/>
                <a:tailEnd/>
              </a:ln>
            </p:spPr>
            <p:txBody>
              <a:bodyPr wrap="none" anchor="ctr"/>
              <a:lstStyle/>
              <a:p>
                <a:endParaRPr lang="en-US"/>
              </a:p>
            </p:txBody>
          </p:sp>
        </p:grpSp>
        <p:grpSp>
          <p:nvGrpSpPr>
            <p:cNvPr id="147462" name="Group 15"/>
            <p:cNvGrpSpPr>
              <a:grpSpLocks noChangeAspect="1"/>
            </p:cNvGrpSpPr>
            <p:nvPr/>
          </p:nvGrpSpPr>
          <p:grpSpPr bwMode="auto">
            <a:xfrm>
              <a:off x="3888" y="2784"/>
              <a:ext cx="240" cy="176"/>
              <a:chOff x="1824" y="2016"/>
              <a:chExt cx="1440" cy="1056"/>
            </a:xfrm>
          </p:grpSpPr>
          <p:sp>
            <p:nvSpPr>
              <p:cNvPr id="147567" name="AutoShape 16"/>
              <p:cNvSpPr>
                <a:spLocks noChangeAspect="1"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0000FF"/>
              </a:solidFill>
              <a:ln w="9525">
                <a:solidFill>
                  <a:srgbClr val="0000FF"/>
                </a:solidFill>
                <a:miter lim="800000"/>
                <a:headEnd/>
                <a:tailEnd/>
              </a:ln>
            </p:spPr>
            <p:txBody>
              <a:bodyPr wrap="none" anchor="ctr"/>
              <a:lstStyle/>
              <a:p>
                <a:endParaRPr lang="en-US"/>
              </a:p>
            </p:txBody>
          </p:sp>
          <p:sp>
            <p:nvSpPr>
              <p:cNvPr id="147568" name="Oval 17"/>
              <p:cNvSpPr>
                <a:spLocks noChangeAspect="1" noChangeArrowheads="1"/>
              </p:cNvSpPr>
              <p:nvPr/>
            </p:nvSpPr>
            <p:spPr bwMode="auto">
              <a:xfrm>
                <a:off x="2256" y="2256"/>
                <a:ext cx="576" cy="576"/>
              </a:xfrm>
              <a:prstGeom prst="ellipse">
                <a:avLst/>
              </a:prstGeom>
              <a:solidFill>
                <a:srgbClr val="0000FF"/>
              </a:solidFill>
              <a:ln w="9525">
                <a:solidFill>
                  <a:srgbClr val="0000FF"/>
                </a:solidFill>
                <a:round/>
                <a:headEnd/>
                <a:tailEnd/>
              </a:ln>
            </p:spPr>
            <p:txBody>
              <a:bodyPr wrap="none" anchor="ctr"/>
              <a:lstStyle/>
              <a:p>
                <a:endParaRPr lang="en-US"/>
              </a:p>
            </p:txBody>
          </p:sp>
          <p:sp>
            <p:nvSpPr>
              <p:cNvPr id="147569" name="AutoShape 18"/>
              <p:cNvSpPr>
                <a:spLocks noChangeAspect="1"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0000FF"/>
              </a:solidFill>
              <a:ln w="9525">
                <a:solidFill>
                  <a:srgbClr val="0000FF"/>
                </a:solidFill>
                <a:miter lim="800000"/>
                <a:headEnd/>
                <a:tailEnd/>
              </a:ln>
            </p:spPr>
            <p:txBody>
              <a:bodyPr wrap="none" anchor="ctr"/>
              <a:lstStyle/>
              <a:p>
                <a:endParaRPr lang="en-US"/>
              </a:p>
            </p:txBody>
          </p:sp>
        </p:grpSp>
        <p:grpSp>
          <p:nvGrpSpPr>
            <p:cNvPr id="147463" name="Group 19"/>
            <p:cNvGrpSpPr>
              <a:grpSpLocks noChangeAspect="1"/>
            </p:cNvGrpSpPr>
            <p:nvPr/>
          </p:nvGrpSpPr>
          <p:grpSpPr bwMode="auto">
            <a:xfrm rot="1235553">
              <a:off x="2472" y="1664"/>
              <a:ext cx="240" cy="176"/>
              <a:chOff x="1824" y="2016"/>
              <a:chExt cx="1440" cy="1056"/>
            </a:xfrm>
          </p:grpSpPr>
          <p:sp>
            <p:nvSpPr>
              <p:cNvPr id="147564" name="AutoShape 20"/>
              <p:cNvSpPr>
                <a:spLocks noChangeAspect="1"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0000FF"/>
              </a:solidFill>
              <a:ln w="9525">
                <a:solidFill>
                  <a:srgbClr val="0000FF"/>
                </a:solidFill>
                <a:miter lim="800000"/>
                <a:headEnd/>
                <a:tailEnd/>
              </a:ln>
            </p:spPr>
            <p:txBody>
              <a:bodyPr wrap="none" anchor="ctr"/>
              <a:lstStyle/>
              <a:p>
                <a:endParaRPr lang="en-US"/>
              </a:p>
            </p:txBody>
          </p:sp>
          <p:sp>
            <p:nvSpPr>
              <p:cNvPr id="147565" name="Oval 21"/>
              <p:cNvSpPr>
                <a:spLocks noChangeAspect="1" noChangeArrowheads="1"/>
              </p:cNvSpPr>
              <p:nvPr/>
            </p:nvSpPr>
            <p:spPr bwMode="auto">
              <a:xfrm>
                <a:off x="2256" y="2256"/>
                <a:ext cx="576" cy="576"/>
              </a:xfrm>
              <a:prstGeom prst="ellipse">
                <a:avLst/>
              </a:prstGeom>
              <a:solidFill>
                <a:srgbClr val="0000FF"/>
              </a:solidFill>
              <a:ln w="9525">
                <a:solidFill>
                  <a:srgbClr val="0000FF"/>
                </a:solidFill>
                <a:round/>
                <a:headEnd/>
                <a:tailEnd/>
              </a:ln>
            </p:spPr>
            <p:txBody>
              <a:bodyPr wrap="none" anchor="ctr"/>
              <a:lstStyle/>
              <a:p>
                <a:endParaRPr lang="en-US"/>
              </a:p>
            </p:txBody>
          </p:sp>
          <p:sp>
            <p:nvSpPr>
              <p:cNvPr id="147566" name="AutoShape 22"/>
              <p:cNvSpPr>
                <a:spLocks noChangeAspect="1"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0000FF"/>
              </a:solidFill>
              <a:ln w="9525">
                <a:solidFill>
                  <a:srgbClr val="0000FF"/>
                </a:solidFill>
                <a:miter lim="800000"/>
                <a:headEnd/>
                <a:tailEnd/>
              </a:ln>
            </p:spPr>
            <p:txBody>
              <a:bodyPr wrap="none" anchor="ctr"/>
              <a:lstStyle/>
              <a:p>
                <a:endParaRPr lang="en-US"/>
              </a:p>
            </p:txBody>
          </p:sp>
        </p:grpSp>
        <p:grpSp>
          <p:nvGrpSpPr>
            <p:cNvPr id="147464" name="Group 23"/>
            <p:cNvGrpSpPr>
              <a:grpSpLocks noChangeAspect="1"/>
            </p:cNvGrpSpPr>
            <p:nvPr/>
          </p:nvGrpSpPr>
          <p:grpSpPr bwMode="auto">
            <a:xfrm rot="2176688">
              <a:off x="3408" y="1392"/>
              <a:ext cx="240" cy="176"/>
              <a:chOff x="1824" y="2016"/>
              <a:chExt cx="1440" cy="1056"/>
            </a:xfrm>
          </p:grpSpPr>
          <p:sp>
            <p:nvSpPr>
              <p:cNvPr id="147561" name="AutoShape 24"/>
              <p:cNvSpPr>
                <a:spLocks noChangeAspect="1"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0000FF"/>
              </a:solidFill>
              <a:ln w="9525">
                <a:solidFill>
                  <a:srgbClr val="0000FF"/>
                </a:solidFill>
                <a:miter lim="800000"/>
                <a:headEnd/>
                <a:tailEnd/>
              </a:ln>
            </p:spPr>
            <p:txBody>
              <a:bodyPr wrap="none" anchor="ctr"/>
              <a:lstStyle/>
              <a:p>
                <a:endParaRPr lang="en-US"/>
              </a:p>
            </p:txBody>
          </p:sp>
          <p:sp>
            <p:nvSpPr>
              <p:cNvPr id="147562" name="Oval 25"/>
              <p:cNvSpPr>
                <a:spLocks noChangeAspect="1" noChangeArrowheads="1"/>
              </p:cNvSpPr>
              <p:nvPr/>
            </p:nvSpPr>
            <p:spPr bwMode="auto">
              <a:xfrm>
                <a:off x="2256" y="2256"/>
                <a:ext cx="576" cy="576"/>
              </a:xfrm>
              <a:prstGeom prst="ellipse">
                <a:avLst/>
              </a:prstGeom>
              <a:solidFill>
                <a:srgbClr val="0000FF"/>
              </a:solidFill>
              <a:ln w="9525">
                <a:solidFill>
                  <a:srgbClr val="0000FF"/>
                </a:solidFill>
                <a:round/>
                <a:headEnd/>
                <a:tailEnd/>
              </a:ln>
            </p:spPr>
            <p:txBody>
              <a:bodyPr wrap="none" anchor="ctr"/>
              <a:lstStyle/>
              <a:p>
                <a:endParaRPr lang="en-US"/>
              </a:p>
            </p:txBody>
          </p:sp>
          <p:sp>
            <p:nvSpPr>
              <p:cNvPr id="147563" name="AutoShape 26"/>
              <p:cNvSpPr>
                <a:spLocks noChangeAspect="1"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0000FF"/>
              </a:solidFill>
              <a:ln w="9525">
                <a:solidFill>
                  <a:srgbClr val="0000FF"/>
                </a:solidFill>
                <a:miter lim="800000"/>
                <a:headEnd/>
                <a:tailEnd/>
              </a:ln>
            </p:spPr>
            <p:txBody>
              <a:bodyPr wrap="none" anchor="ctr"/>
              <a:lstStyle/>
              <a:p>
                <a:endParaRPr lang="en-US"/>
              </a:p>
            </p:txBody>
          </p:sp>
        </p:grpSp>
        <p:grpSp>
          <p:nvGrpSpPr>
            <p:cNvPr id="147465" name="Group 27"/>
            <p:cNvGrpSpPr>
              <a:grpSpLocks noChangeAspect="1"/>
            </p:cNvGrpSpPr>
            <p:nvPr/>
          </p:nvGrpSpPr>
          <p:grpSpPr bwMode="auto">
            <a:xfrm>
              <a:off x="2256" y="2136"/>
              <a:ext cx="240" cy="176"/>
              <a:chOff x="1824" y="2016"/>
              <a:chExt cx="1440" cy="1056"/>
            </a:xfrm>
          </p:grpSpPr>
          <p:sp>
            <p:nvSpPr>
              <p:cNvPr id="147558" name="AutoShape 28"/>
              <p:cNvSpPr>
                <a:spLocks noChangeAspect="1"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0000FF"/>
              </a:solidFill>
              <a:ln w="9525">
                <a:solidFill>
                  <a:srgbClr val="0000FF"/>
                </a:solidFill>
                <a:miter lim="800000"/>
                <a:headEnd/>
                <a:tailEnd/>
              </a:ln>
            </p:spPr>
            <p:txBody>
              <a:bodyPr wrap="none" anchor="ctr"/>
              <a:lstStyle/>
              <a:p>
                <a:endParaRPr lang="en-US"/>
              </a:p>
            </p:txBody>
          </p:sp>
          <p:sp>
            <p:nvSpPr>
              <p:cNvPr id="147559" name="Oval 29"/>
              <p:cNvSpPr>
                <a:spLocks noChangeAspect="1" noChangeArrowheads="1"/>
              </p:cNvSpPr>
              <p:nvPr/>
            </p:nvSpPr>
            <p:spPr bwMode="auto">
              <a:xfrm>
                <a:off x="2256" y="2256"/>
                <a:ext cx="576" cy="576"/>
              </a:xfrm>
              <a:prstGeom prst="ellipse">
                <a:avLst/>
              </a:prstGeom>
              <a:solidFill>
                <a:srgbClr val="0000FF"/>
              </a:solidFill>
              <a:ln w="9525">
                <a:solidFill>
                  <a:srgbClr val="0000FF"/>
                </a:solidFill>
                <a:round/>
                <a:headEnd/>
                <a:tailEnd/>
              </a:ln>
            </p:spPr>
            <p:txBody>
              <a:bodyPr wrap="none" anchor="ctr"/>
              <a:lstStyle/>
              <a:p>
                <a:endParaRPr lang="en-US"/>
              </a:p>
            </p:txBody>
          </p:sp>
          <p:sp>
            <p:nvSpPr>
              <p:cNvPr id="147560" name="AutoShape 30"/>
              <p:cNvSpPr>
                <a:spLocks noChangeAspect="1"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0000FF"/>
              </a:solidFill>
              <a:ln w="9525">
                <a:solidFill>
                  <a:srgbClr val="0000FF"/>
                </a:solidFill>
                <a:miter lim="800000"/>
                <a:headEnd/>
                <a:tailEnd/>
              </a:ln>
            </p:spPr>
            <p:txBody>
              <a:bodyPr wrap="none" anchor="ctr"/>
              <a:lstStyle/>
              <a:p>
                <a:endParaRPr lang="en-US"/>
              </a:p>
            </p:txBody>
          </p:sp>
        </p:grpSp>
        <p:grpSp>
          <p:nvGrpSpPr>
            <p:cNvPr id="147466" name="Group 31"/>
            <p:cNvGrpSpPr>
              <a:grpSpLocks noChangeAspect="1"/>
            </p:cNvGrpSpPr>
            <p:nvPr/>
          </p:nvGrpSpPr>
          <p:grpSpPr bwMode="auto">
            <a:xfrm rot="-3230240">
              <a:off x="4416" y="1936"/>
              <a:ext cx="240" cy="176"/>
              <a:chOff x="1824" y="2016"/>
              <a:chExt cx="1440" cy="1056"/>
            </a:xfrm>
          </p:grpSpPr>
          <p:sp>
            <p:nvSpPr>
              <p:cNvPr id="147555" name="AutoShape 32"/>
              <p:cNvSpPr>
                <a:spLocks noChangeAspect="1"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0000FF"/>
              </a:solidFill>
              <a:ln w="9525">
                <a:solidFill>
                  <a:srgbClr val="0000FF"/>
                </a:solidFill>
                <a:miter lim="800000"/>
                <a:headEnd/>
                <a:tailEnd/>
              </a:ln>
            </p:spPr>
            <p:txBody>
              <a:bodyPr wrap="none" anchor="ctr"/>
              <a:lstStyle/>
              <a:p>
                <a:endParaRPr lang="en-US"/>
              </a:p>
            </p:txBody>
          </p:sp>
          <p:sp>
            <p:nvSpPr>
              <p:cNvPr id="147556" name="Oval 33"/>
              <p:cNvSpPr>
                <a:spLocks noChangeAspect="1" noChangeArrowheads="1"/>
              </p:cNvSpPr>
              <p:nvPr/>
            </p:nvSpPr>
            <p:spPr bwMode="auto">
              <a:xfrm>
                <a:off x="2256" y="2256"/>
                <a:ext cx="576" cy="576"/>
              </a:xfrm>
              <a:prstGeom prst="ellipse">
                <a:avLst/>
              </a:prstGeom>
              <a:solidFill>
                <a:srgbClr val="0000FF"/>
              </a:solidFill>
              <a:ln w="9525">
                <a:solidFill>
                  <a:srgbClr val="0000FF"/>
                </a:solidFill>
                <a:round/>
                <a:headEnd/>
                <a:tailEnd/>
              </a:ln>
            </p:spPr>
            <p:txBody>
              <a:bodyPr wrap="none" anchor="ctr"/>
              <a:lstStyle/>
              <a:p>
                <a:endParaRPr lang="en-US"/>
              </a:p>
            </p:txBody>
          </p:sp>
          <p:sp>
            <p:nvSpPr>
              <p:cNvPr id="147557" name="AutoShape 34"/>
              <p:cNvSpPr>
                <a:spLocks noChangeAspect="1"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0000FF"/>
              </a:solidFill>
              <a:ln w="9525">
                <a:solidFill>
                  <a:srgbClr val="0000FF"/>
                </a:solidFill>
                <a:miter lim="800000"/>
                <a:headEnd/>
                <a:tailEnd/>
              </a:ln>
            </p:spPr>
            <p:txBody>
              <a:bodyPr wrap="none" anchor="ctr"/>
              <a:lstStyle/>
              <a:p>
                <a:endParaRPr lang="en-US"/>
              </a:p>
            </p:txBody>
          </p:sp>
        </p:grpSp>
        <p:grpSp>
          <p:nvGrpSpPr>
            <p:cNvPr id="147467" name="Group 35"/>
            <p:cNvGrpSpPr>
              <a:grpSpLocks noChangeAspect="1"/>
            </p:cNvGrpSpPr>
            <p:nvPr/>
          </p:nvGrpSpPr>
          <p:grpSpPr bwMode="auto">
            <a:xfrm rot="-818715">
              <a:off x="1320" y="2272"/>
              <a:ext cx="240" cy="176"/>
              <a:chOff x="1824" y="2016"/>
              <a:chExt cx="1440" cy="1056"/>
            </a:xfrm>
          </p:grpSpPr>
          <p:sp>
            <p:nvSpPr>
              <p:cNvPr id="147552" name="AutoShape 36"/>
              <p:cNvSpPr>
                <a:spLocks noChangeAspect="1"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0000FF"/>
              </a:solidFill>
              <a:ln w="9525">
                <a:solidFill>
                  <a:srgbClr val="0000FF"/>
                </a:solidFill>
                <a:miter lim="800000"/>
                <a:headEnd/>
                <a:tailEnd/>
              </a:ln>
            </p:spPr>
            <p:txBody>
              <a:bodyPr wrap="none" anchor="ctr"/>
              <a:lstStyle/>
              <a:p>
                <a:endParaRPr lang="en-US"/>
              </a:p>
            </p:txBody>
          </p:sp>
          <p:sp>
            <p:nvSpPr>
              <p:cNvPr id="147553" name="Oval 37"/>
              <p:cNvSpPr>
                <a:spLocks noChangeAspect="1" noChangeArrowheads="1"/>
              </p:cNvSpPr>
              <p:nvPr/>
            </p:nvSpPr>
            <p:spPr bwMode="auto">
              <a:xfrm>
                <a:off x="2256" y="2256"/>
                <a:ext cx="576" cy="576"/>
              </a:xfrm>
              <a:prstGeom prst="ellipse">
                <a:avLst/>
              </a:prstGeom>
              <a:solidFill>
                <a:srgbClr val="0000FF"/>
              </a:solidFill>
              <a:ln w="9525">
                <a:solidFill>
                  <a:srgbClr val="0000FF"/>
                </a:solidFill>
                <a:round/>
                <a:headEnd/>
                <a:tailEnd/>
              </a:ln>
            </p:spPr>
            <p:txBody>
              <a:bodyPr wrap="none" anchor="ctr"/>
              <a:lstStyle/>
              <a:p>
                <a:endParaRPr lang="en-US"/>
              </a:p>
            </p:txBody>
          </p:sp>
          <p:sp>
            <p:nvSpPr>
              <p:cNvPr id="147554" name="AutoShape 38"/>
              <p:cNvSpPr>
                <a:spLocks noChangeAspect="1"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0000FF"/>
              </a:solidFill>
              <a:ln w="9525">
                <a:solidFill>
                  <a:srgbClr val="0000FF"/>
                </a:solidFill>
                <a:miter lim="800000"/>
                <a:headEnd/>
                <a:tailEnd/>
              </a:ln>
            </p:spPr>
            <p:txBody>
              <a:bodyPr wrap="none" anchor="ctr"/>
              <a:lstStyle/>
              <a:p>
                <a:endParaRPr lang="en-US"/>
              </a:p>
            </p:txBody>
          </p:sp>
        </p:grpSp>
        <p:grpSp>
          <p:nvGrpSpPr>
            <p:cNvPr id="147468" name="Group 39"/>
            <p:cNvGrpSpPr>
              <a:grpSpLocks noChangeAspect="1"/>
            </p:cNvGrpSpPr>
            <p:nvPr/>
          </p:nvGrpSpPr>
          <p:grpSpPr bwMode="auto">
            <a:xfrm rot="-4646385">
              <a:off x="1488" y="1528"/>
              <a:ext cx="240" cy="176"/>
              <a:chOff x="1824" y="2016"/>
              <a:chExt cx="1440" cy="1056"/>
            </a:xfrm>
          </p:grpSpPr>
          <p:sp>
            <p:nvSpPr>
              <p:cNvPr id="147549" name="AutoShape 40"/>
              <p:cNvSpPr>
                <a:spLocks noChangeAspect="1"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0000FF"/>
              </a:solidFill>
              <a:ln w="9525">
                <a:solidFill>
                  <a:srgbClr val="0000FF"/>
                </a:solidFill>
                <a:miter lim="800000"/>
                <a:headEnd/>
                <a:tailEnd/>
              </a:ln>
            </p:spPr>
            <p:txBody>
              <a:bodyPr wrap="none" anchor="ctr"/>
              <a:lstStyle/>
              <a:p>
                <a:endParaRPr lang="en-US"/>
              </a:p>
            </p:txBody>
          </p:sp>
          <p:sp>
            <p:nvSpPr>
              <p:cNvPr id="147550" name="Oval 41"/>
              <p:cNvSpPr>
                <a:spLocks noChangeAspect="1" noChangeArrowheads="1"/>
              </p:cNvSpPr>
              <p:nvPr/>
            </p:nvSpPr>
            <p:spPr bwMode="auto">
              <a:xfrm>
                <a:off x="2256" y="2256"/>
                <a:ext cx="576" cy="576"/>
              </a:xfrm>
              <a:prstGeom prst="ellipse">
                <a:avLst/>
              </a:prstGeom>
              <a:solidFill>
                <a:srgbClr val="0000FF"/>
              </a:solidFill>
              <a:ln w="9525">
                <a:solidFill>
                  <a:srgbClr val="0000FF"/>
                </a:solidFill>
                <a:round/>
                <a:headEnd/>
                <a:tailEnd/>
              </a:ln>
            </p:spPr>
            <p:txBody>
              <a:bodyPr wrap="none" anchor="ctr"/>
              <a:lstStyle/>
              <a:p>
                <a:endParaRPr lang="en-US"/>
              </a:p>
            </p:txBody>
          </p:sp>
          <p:sp>
            <p:nvSpPr>
              <p:cNvPr id="147551" name="AutoShape 42"/>
              <p:cNvSpPr>
                <a:spLocks noChangeAspect="1"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0000FF"/>
              </a:solidFill>
              <a:ln w="9525">
                <a:solidFill>
                  <a:srgbClr val="0000FF"/>
                </a:solidFill>
                <a:miter lim="800000"/>
                <a:headEnd/>
                <a:tailEnd/>
              </a:ln>
            </p:spPr>
            <p:txBody>
              <a:bodyPr wrap="none" anchor="ctr"/>
              <a:lstStyle/>
              <a:p>
                <a:endParaRPr lang="en-US"/>
              </a:p>
            </p:txBody>
          </p:sp>
        </p:grpSp>
        <p:grpSp>
          <p:nvGrpSpPr>
            <p:cNvPr id="147469" name="Group 43"/>
            <p:cNvGrpSpPr>
              <a:grpSpLocks noChangeAspect="1"/>
            </p:cNvGrpSpPr>
            <p:nvPr/>
          </p:nvGrpSpPr>
          <p:grpSpPr bwMode="auto">
            <a:xfrm rot="4858782">
              <a:off x="4488" y="1352"/>
              <a:ext cx="240" cy="176"/>
              <a:chOff x="1824" y="2016"/>
              <a:chExt cx="1440" cy="1056"/>
            </a:xfrm>
          </p:grpSpPr>
          <p:sp>
            <p:nvSpPr>
              <p:cNvPr id="147546" name="AutoShape 44"/>
              <p:cNvSpPr>
                <a:spLocks noChangeAspect="1"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0000FF"/>
              </a:solidFill>
              <a:ln w="9525">
                <a:solidFill>
                  <a:srgbClr val="0000FF"/>
                </a:solidFill>
                <a:miter lim="800000"/>
                <a:headEnd/>
                <a:tailEnd/>
              </a:ln>
            </p:spPr>
            <p:txBody>
              <a:bodyPr wrap="none" anchor="ctr"/>
              <a:lstStyle/>
              <a:p>
                <a:endParaRPr lang="en-US"/>
              </a:p>
            </p:txBody>
          </p:sp>
          <p:sp>
            <p:nvSpPr>
              <p:cNvPr id="147547" name="Oval 45"/>
              <p:cNvSpPr>
                <a:spLocks noChangeAspect="1" noChangeArrowheads="1"/>
              </p:cNvSpPr>
              <p:nvPr/>
            </p:nvSpPr>
            <p:spPr bwMode="auto">
              <a:xfrm>
                <a:off x="2256" y="2256"/>
                <a:ext cx="576" cy="576"/>
              </a:xfrm>
              <a:prstGeom prst="ellipse">
                <a:avLst/>
              </a:prstGeom>
              <a:solidFill>
                <a:srgbClr val="0000FF"/>
              </a:solidFill>
              <a:ln w="9525">
                <a:solidFill>
                  <a:srgbClr val="0000FF"/>
                </a:solidFill>
                <a:round/>
                <a:headEnd/>
                <a:tailEnd/>
              </a:ln>
            </p:spPr>
            <p:txBody>
              <a:bodyPr wrap="none" anchor="ctr"/>
              <a:lstStyle/>
              <a:p>
                <a:endParaRPr lang="en-US"/>
              </a:p>
            </p:txBody>
          </p:sp>
          <p:sp>
            <p:nvSpPr>
              <p:cNvPr id="147548" name="AutoShape 46"/>
              <p:cNvSpPr>
                <a:spLocks noChangeAspect="1"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0000FF"/>
              </a:solidFill>
              <a:ln w="9525">
                <a:solidFill>
                  <a:srgbClr val="0000FF"/>
                </a:solidFill>
                <a:miter lim="800000"/>
                <a:headEnd/>
                <a:tailEnd/>
              </a:ln>
            </p:spPr>
            <p:txBody>
              <a:bodyPr wrap="none" anchor="ctr"/>
              <a:lstStyle/>
              <a:p>
                <a:endParaRPr lang="en-US"/>
              </a:p>
            </p:txBody>
          </p:sp>
        </p:grpSp>
        <p:grpSp>
          <p:nvGrpSpPr>
            <p:cNvPr id="147470" name="Group 47"/>
            <p:cNvGrpSpPr>
              <a:grpSpLocks noChangeAspect="1"/>
            </p:cNvGrpSpPr>
            <p:nvPr/>
          </p:nvGrpSpPr>
          <p:grpSpPr bwMode="auto">
            <a:xfrm rot="-6814358">
              <a:off x="2568" y="2312"/>
              <a:ext cx="240" cy="176"/>
              <a:chOff x="1824" y="2016"/>
              <a:chExt cx="1440" cy="1056"/>
            </a:xfrm>
          </p:grpSpPr>
          <p:sp>
            <p:nvSpPr>
              <p:cNvPr id="147543" name="AutoShape 48"/>
              <p:cNvSpPr>
                <a:spLocks noChangeAspect="1"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0000FF"/>
              </a:solidFill>
              <a:ln w="9525">
                <a:solidFill>
                  <a:srgbClr val="0000FF"/>
                </a:solidFill>
                <a:miter lim="800000"/>
                <a:headEnd/>
                <a:tailEnd/>
              </a:ln>
            </p:spPr>
            <p:txBody>
              <a:bodyPr wrap="none" anchor="ctr"/>
              <a:lstStyle/>
              <a:p>
                <a:endParaRPr lang="en-US"/>
              </a:p>
            </p:txBody>
          </p:sp>
          <p:sp>
            <p:nvSpPr>
              <p:cNvPr id="147544" name="Oval 49"/>
              <p:cNvSpPr>
                <a:spLocks noChangeAspect="1" noChangeArrowheads="1"/>
              </p:cNvSpPr>
              <p:nvPr/>
            </p:nvSpPr>
            <p:spPr bwMode="auto">
              <a:xfrm>
                <a:off x="2256" y="2256"/>
                <a:ext cx="576" cy="576"/>
              </a:xfrm>
              <a:prstGeom prst="ellipse">
                <a:avLst/>
              </a:prstGeom>
              <a:solidFill>
                <a:srgbClr val="0000FF"/>
              </a:solidFill>
              <a:ln w="9525">
                <a:solidFill>
                  <a:srgbClr val="0000FF"/>
                </a:solidFill>
                <a:round/>
                <a:headEnd/>
                <a:tailEnd/>
              </a:ln>
            </p:spPr>
            <p:txBody>
              <a:bodyPr wrap="none" anchor="ctr"/>
              <a:lstStyle/>
              <a:p>
                <a:endParaRPr lang="en-US"/>
              </a:p>
            </p:txBody>
          </p:sp>
          <p:sp>
            <p:nvSpPr>
              <p:cNvPr id="147545" name="AutoShape 50"/>
              <p:cNvSpPr>
                <a:spLocks noChangeAspect="1"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0000FF"/>
              </a:solidFill>
              <a:ln w="9525">
                <a:solidFill>
                  <a:srgbClr val="0000FF"/>
                </a:solidFill>
                <a:miter lim="800000"/>
                <a:headEnd/>
                <a:tailEnd/>
              </a:ln>
            </p:spPr>
            <p:txBody>
              <a:bodyPr wrap="none" anchor="ctr"/>
              <a:lstStyle/>
              <a:p>
                <a:endParaRPr lang="en-US"/>
              </a:p>
            </p:txBody>
          </p:sp>
        </p:grpSp>
        <p:grpSp>
          <p:nvGrpSpPr>
            <p:cNvPr id="147471" name="Group 51"/>
            <p:cNvGrpSpPr>
              <a:grpSpLocks noChangeAspect="1"/>
            </p:cNvGrpSpPr>
            <p:nvPr/>
          </p:nvGrpSpPr>
          <p:grpSpPr bwMode="auto">
            <a:xfrm>
              <a:off x="2952" y="1104"/>
              <a:ext cx="240" cy="176"/>
              <a:chOff x="1824" y="2016"/>
              <a:chExt cx="1440" cy="1056"/>
            </a:xfrm>
          </p:grpSpPr>
          <p:sp>
            <p:nvSpPr>
              <p:cNvPr id="147540" name="AutoShape 52"/>
              <p:cNvSpPr>
                <a:spLocks noChangeAspect="1"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0000FF"/>
              </a:solidFill>
              <a:ln w="9525">
                <a:solidFill>
                  <a:srgbClr val="0000FF"/>
                </a:solidFill>
                <a:miter lim="800000"/>
                <a:headEnd/>
                <a:tailEnd/>
              </a:ln>
            </p:spPr>
            <p:txBody>
              <a:bodyPr wrap="none" anchor="ctr"/>
              <a:lstStyle/>
              <a:p>
                <a:endParaRPr lang="en-US"/>
              </a:p>
            </p:txBody>
          </p:sp>
          <p:sp>
            <p:nvSpPr>
              <p:cNvPr id="147541" name="Oval 53"/>
              <p:cNvSpPr>
                <a:spLocks noChangeAspect="1" noChangeArrowheads="1"/>
              </p:cNvSpPr>
              <p:nvPr/>
            </p:nvSpPr>
            <p:spPr bwMode="auto">
              <a:xfrm>
                <a:off x="2256" y="2256"/>
                <a:ext cx="576" cy="576"/>
              </a:xfrm>
              <a:prstGeom prst="ellipse">
                <a:avLst/>
              </a:prstGeom>
              <a:solidFill>
                <a:srgbClr val="0000FF"/>
              </a:solidFill>
              <a:ln w="9525">
                <a:solidFill>
                  <a:srgbClr val="0000FF"/>
                </a:solidFill>
                <a:round/>
                <a:headEnd/>
                <a:tailEnd/>
              </a:ln>
            </p:spPr>
            <p:txBody>
              <a:bodyPr wrap="none" anchor="ctr"/>
              <a:lstStyle/>
              <a:p>
                <a:endParaRPr lang="en-US"/>
              </a:p>
            </p:txBody>
          </p:sp>
          <p:sp>
            <p:nvSpPr>
              <p:cNvPr id="147542" name="AutoShape 54"/>
              <p:cNvSpPr>
                <a:spLocks noChangeAspect="1"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0000FF"/>
              </a:solidFill>
              <a:ln w="9525">
                <a:solidFill>
                  <a:srgbClr val="0000FF"/>
                </a:solidFill>
                <a:miter lim="800000"/>
                <a:headEnd/>
                <a:tailEnd/>
              </a:ln>
            </p:spPr>
            <p:txBody>
              <a:bodyPr wrap="none" anchor="ctr"/>
              <a:lstStyle/>
              <a:p>
                <a:endParaRPr lang="en-US"/>
              </a:p>
            </p:txBody>
          </p:sp>
        </p:grpSp>
        <p:grpSp>
          <p:nvGrpSpPr>
            <p:cNvPr id="147472" name="Group 55"/>
            <p:cNvGrpSpPr>
              <a:grpSpLocks noChangeAspect="1"/>
            </p:cNvGrpSpPr>
            <p:nvPr/>
          </p:nvGrpSpPr>
          <p:grpSpPr bwMode="auto">
            <a:xfrm>
              <a:off x="3096" y="3496"/>
              <a:ext cx="240" cy="176"/>
              <a:chOff x="1824" y="2016"/>
              <a:chExt cx="1440" cy="1056"/>
            </a:xfrm>
          </p:grpSpPr>
          <p:sp>
            <p:nvSpPr>
              <p:cNvPr id="147537" name="AutoShape 56"/>
              <p:cNvSpPr>
                <a:spLocks noChangeAspect="1"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0000FF"/>
              </a:solidFill>
              <a:ln w="9525">
                <a:solidFill>
                  <a:srgbClr val="0000FF"/>
                </a:solidFill>
                <a:miter lim="800000"/>
                <a:headEnd/>
                <a:tailEnd/>
              </a:ln>
            </p:spPr>
            <p:txBody>
              <a:bodyPr wrap="none" anchor="ctr"/>
              <a:lstStyle/>
              <a:p>
                <a:endParaRPr lang="en-US"/>
              </a:p>
            </p:txBody>
          </p:sp>
          <p:sp>
            <p:nvSpPr>
              <p:cNvPr id="147538" name="Oval 57"/>
              <p:cNvSpPr>
                <a:spLocks noChangeAspect="1" noChangeArrowheads="1"/>
              </p:cNvSpPr>
              <p:nvPr/>
            </p:nvSpPr>
            <p:spPr bwMode="auto">
              <a:xfrm>
                <a:off x="2256" y="2256"/>
                <a:ext cx="576" cy="576"/>
              </a:xfrm>
              <a:prstGeom prst="ellipse">
                <a:avLst/>
              </a:prstGeom>
              <a:solidFill>
                <a:srgbClr val="0000FF"/>
              </a:solidFill>
              <a:ln w="9525">
                <a:solidFill>
                  <a:srgbClr val="0000FF"/>
                </a:solidFill>
                <a:round/>
                <a:headEnd/>
                <a:tailEnd/>
              </a:ln>
            </p:spPr>
            <p:txBody>
              <a:bodyPr wrap="none" anchor="ctr"/>
              <a:lstStyle/>
              <a:p>
                <a:endParaRPr lang="en-US"/>
              </a:p>
            </p:txBody>
          </p:sp>
          <p:sp>
            <p:nvSpPr>
              <p:cNvPr id="147539" name="AutoShape 58"/>
              <p:cNvSpPr>
                <a:spLocks noChangeAspect="1"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0000FF"/>
              </a:solidFill>
              <a:ln w="9525">
                <a:solidFill>
                  <a:srgbClr val="0000FF"/>
                </a:solidFill>
                <a:miter lim="800000"/>
                <a:headEnd/>
                <a:tailEnd/>
              </a:ln>
            </p:spPr>
            <p:txBody>
              <a:bodyPr wrap="none" anchor="ctr"/>
              <a:lstStyle/>
              <a:p>
                <a:endParaRPr lang="en-US"/>
              </a:p>
            </p:txBody>
          </p:sp>
        </p:grpSp>
        <p:grpSp>
          <p:nvGrpSpPr>
            <p:cNvPr id="147473" name="Group 59"/>
            <p:cNvGrpSpPr>
              <a:grpSpLocks noChangeAspect="1"/>
            </p:cNvGrpSpPr>
            <p:nvPr/>
          </p:nvGrpSpPr>
          <p:grpSpPr bwMode="auto">
            <a:xfrm>
              <a:off x="3552" y="3712"/>
              <a:ext cx="240" cy="176"/>
              <a:chOff x="1824" y="2016"/>
              <a:chExt cx="1440" cy="1056"/>
            </a:xfrm>
          </p:grpSpPr>
          <p:sp>
            <p:nvSpPr>
              <p:cNvPr id="147534" name="AutoShape 60"/>
              <p:cNvSpPr>
                <a:spLocks noChangeAspect="1"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0000FF"/>
              </a:solidFill>
              <a:ln w="9525">
                <a:solidFill>
                  <a:srgbClr val="0000FF"/>
                </a:solidFill>
                <a:miter lim="800000"/>
                <a:headEnd/>
                <a:tailEnd/>
              </a:ln>
            </p:spPr>
            <p:txBody>
              <a:bodyPr wrap="none" anchor="ctr"/>
              <a:lstStyle/>
              <a:p>
                <a:endParaRPr lang="en-US"/>
              </a:p>
            </p:txBody>
          </p:sp>
          <p:sp>
            <p:nvSpPr>
              <p:cNvPr id="147535" name="Oval 61"/>
              <p:cNvSpPr>
                <a:spLocks noChangeAspect="1" noChangeArrowheads="1"/>
              </p:cNvSpPr>
              <p:nvPr/>
            </p:nvSpPr>
            <p:spPr bwMode="auto">
              <a:xfrm>
                <a:off x="2256" y="2256"/>
                <a:ext cx="576" cy="576"/>
              </a:xfrm>
              <a:prstGeom prst="ellipse">
                <a:avLst/>
              </a:prstGeom>
              <a:solidFill>
                <a:srgbClr val="0000FF"/>
              </a:solidFill>
              <a:ln w="9525">
                <a:solidFill>
                  <a:srgbClr val="0000FF"/>
                </a:solidFill>
                <a:round/>
                <a:headEnd/>
                <a:tailEnd/>
              </a:ln>
            </p:spPr>
            <p:txBody>
              <a:bodyPr wrap="none" anchor="ctr"/>
              <a:lstStyle/>
              <a:p>
                <a:endParaRPr lang="en-US"/>
              </a:p>
            </p:txBody>
          </p:sp>
          <p:sp>
            <p:nvSpPr>
              <p:cNvPr id="147536" name="AutoShape 62"/>
              <p:cNvSpPr>
                <a:spLocks noChangeAspect="1"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0000FF"/>
              </a:solidFill>
              <a:ln w="9525">
                <a:solidFill>
                  <a:srgbClr val="0000FF"/>
                </a:solidFill>
                <a:miter lim="800000"/>
                <a:headEnd/>
                <a:tailEnd/>
              </a:ln>
            </p:spPr>
            <p:txBody>
              <a:bodyPr wrap="none" anchor="ctr"/>
              <a:lstStyle/>
              <a:p>
                <a:endParaRPr lang="en-US"/>
              </a:p>
            </p:txBody>
          </p:sp>
        </p:grpSp>
        <p:grpSp>
          <p:nvGrpSpPr>
            <p:cNvPr id="147474" name="Group 63"/>
            <p:cNvGrpSpPr>
              <a:grpSpLocks noChangeAspect="1"/>
            </p:cNvGrpSpPr>
            <p:nvPr/>
          </p:nvGrpSpPr>
          <p:grpSpPr bwMode="auto">
            <a:xfrm>
              <a:off x="1464" y="2824"/>
              <a:ext cx="240" cy="176"/>
              <a:chOff x="1824" y="2016"/>
              <a:chExt cx="1440" cy="1056"/>
            </a:xfrm>
          </p:grpSpPr>
          <p:sp>
            <p:nvSpPr>
              <p:cNvPr id="147531" name="AutoShape 64"/>
              <p:cNvSpPr>
                <a:spLocks noChangeAspect="1"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0000FF"/>
              </a:solidFill>
              <a:ln w="9525">
                <a:solidFill>
                  <a:srgbClr val="0000FF"/>
                </a:solidFill>
                <a:miter lim="800000"/>
                <a:headEnd/>
                <a:tailEnd/>
              </a:ln>
            </p:spPr>
            <p:txBody>
              <a:bodyPr wrap="none" anchor="ctr"/>
              <a:lstStyle/>
              <a:p>
                <a:endParaRPr lang="en-US"/>
              </a:p>
            </p:txBody>
          </p:sp>
          <p:sp>
            <p:nvSpPr>
              <p:cNvPr id="147532" name="Oval 65"/>
              <p:cNvSpPr>
                <a:spLocks noChangeAspect="1" noChangeArrowheads="1"/>
              </p:cNvSpPr>
              <p:nvPr/>
            </p:nvSpPr>
            <p:spPr bwMode="auto">
              <a:xfrm>
                <a:off x="2256" y="2256"/>
                <a:ext cx="576" cy="576"/>
              </a:xfrm>
              <a:prstGeom prst="ellipse">
                <a:avLst/>
              </a:prstGeom>
              <a:solidFill>
                <a:srgbClr val="0000FF"/>
              </a:solidFill>
              <a:ln w="9525">
                <a:solidFill>
                  <a:srgbClr val="0000FF"/>
                </a:solidFill>
                <a:round/>
                <a:headEnd/>
                <a:tailEnd/>
              </a:ln>
            </p:spPr>
            <p:txBody>
              <a:bodyPr wrap="none" anchor="ctr"/>
              <a:lstStyle/>
              <a:p>
                <a:endParaRPr lang="en-US"/>
              </a:p>
            </p:txBody>
          </p:sp>
          <p:sp>
            <p:nvSpPr>
              <p:cNvPr id="147533" name="AutoShape 66"/>
              <p:cNvSpPr>
                <a:spLocks noChangeAspect="1"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0000FF"/>
              </a:solidFill>
              <a:ln w="9525">
                <a:solidFill>
                  <a:srgbClr val="0000FF"/>
                </a:solidFill>
                <a:miter lim="800000"/>
                <a:headEnd/>
                <a:tailEnd/>
              </a:ln>
            </p:spPr>
            <p:txBody>
              <a:bodyPr wrap="none" anchor="ctr"/>
              <a:lstStyle/>
              <a:p>
                <a:endParaRPr lang="en-US"/>
              </a:p>
            </p:txBody>
          </p:sp>
        </p:grpSp>
        <p:grpSp>
          <p:nvGrpSpPr>
            <p:cNvPr id="147475" name="Group 67"/>
            <p:cNvGrpSpPr>
              <a:grpSpLocks noChangeAspect="1"/>
            </p:cNvGrpSpPr>
            <p:nvPr/>
          </p:nvGrpSpPr>
          <p:grpSpPr bwMode="auto">
            <a:xfrm>
              <a:off x="1296" y="968"/>
              <a:ext cx="240" cy="176"/>
              <a:chOff x="1824" y="2016"/>
              <a:chExt cx="1440" cy="1056"/>
            </a:xfrm>
          </p:grpSpPr>
          <p:sp>
            <p:nvSpPr>
              <p:cNvPr id="147528" name="AutoShape 68"/>
              <p:cNvSpPr>
                <a:spLocks noChangeAspect="1"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0000FF"/>
              </a:solidFill>
              <a:ln w="9525">
                <a:solidFill>
                  <a:srgbClr val="0000FF"/>
                </a:solidFill>
                <a:miter lim="800000"/>
                <a:headEnd/>
                <a:tailEnd/>
              </a:ln>
            </p:spPr>
            <p:txBody>
              <a:bodyPr wrap="none" anchor="ctr"/>
              <a:lstStyle/>
              <a:p>
                <a:endParaRPr lang="en-US"/>
              </a:p>
            </p:txBody>
          </p:sp>
          <p:sp>
            <p:nvSpPr>
              <p:cNvPr id="147529" name="Oval 69"/>
              <p:cNvSpPr>
                <a:spLocks noChangeAspect="1" noChangeArrowheads="1"/>
              </p:cNvSpPr>
              <p:nvPr/>
            </p:nvSpPr>
            <p:spPr bwMode="auto">
              <a:xfrm>
                <a:off x="2256" y="2256"/>
                <a:ext cx="576" cy="576"/>
              </a:xfrm>
              <a:prstGeom prst="ellipse">
                <a:avLst/>
              </a:prstGeom>
              <a:solidFill>
                <a:srgbClr val="0000FF"/>
              </a:solidFill>
              <a:ln w="9525">
                <a:solidFill>
                  <a:srgbClr val="0000FF"/>
                </a:solidFill>
                <a:round/>
                <a:headEnd/>
                <a:tailEnd/>
              </a:ln>
            </p:spPr>
            <p:txBody>
              <a:bodyPr wrap="none" anchor="ctr"/>
              <a:lstStyle/>
              <a:p>
                <a:endParaRPr lang="en-US"/>
              </a:p>
            </p:txBody>
          </p:sp>
          <p:sp>
            <p:nvSpPr>
              <p:cNvPr id="147530" name="AutoShape 70"/>
              <p:cNvSpPr>
                <a:spLocks noChangeAspect="1"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0000FF"/>
              </a:solidFill>
              <a:ln w="9525">
                <a:solidFill>
                  <a:srgbClr val="0000FF"/>
                </a:solidFill>
                <a:miter lim="800000"/>
                <a:headEnd/>
                <a:tailEnd/>
              </a:ln>
            </p:spPr>
            <p:txBody>
              <a:bodyPr wrap="none" anchor="ctr"/>
              <a:lstStyle/>
              <a:p>
                <a:endParaRPr lang="en-US"/>
              </a:p>
            </p:txBody>
          </p:sp>
        </p:grpSp>
        <p:grpSp>
          <p:nvGrpSpPr>
            <p:cNvPr id="147476" name="Group 71"/>
            <p:cNvGrpSpPr>
              <a:grpSpLocks noChangeAspect="1"/>
            </p:cNvGrpSpPr>
            <p:nvPr/>
          </p:nvGrpSpPr>
          <p:grpSpPr bwMode="auto">
            <a:xfrm rot="-5733247">
              <a:off x="3816" y="968"/>
              <a:ext cx="240" cy="176"/>
              <a:chOff x="1824" y="2016"/>
              <a:chExt cx="1440" cy="1056"/>
            </a:xfrm>
          </p:grpSpPr>
          <p:sp>
            <p:nvSpPr>
              <p:cNvPr id="147525" name="AutoShape 72"/>
              <p:cNvSpPr>
                <a:spLocks noChangeAspect="1"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0000FF"/>
              </a:solidFill>
              <a:ln w="9525">
                <a:solidFill>
                  <a:srgbClr val="0000FF"/>
                </a:solidFill>
                <a:miter lim="800000"/>
                <a:headEnd/>
                <a:tailEnd/>
              </a:ln>
            </p:spPr>
            <p:txBody>
              <a:bodyPr wrap="none" anchor="ctr"/>
              <a:lstStyle/>
              <a:p>
                <a:endParaRPr lang="en-US"/>
              </a:p>
            </p:txBody>
          </p:sp>
          <p:sp>
            <p:nvSpPr>
              <p:cNvPr id="147526" name="Oval 73"/>
              <p:cNvSpPr>
                <a:spLocks noChangeAspect="1" noChangeArrowheads="1"/>
              </p:cNvSpPr>
              <p:nvPr/>
            </p:nvSpPr>
            <p:spPr bwMode="auto">
              <a:xfrm>
                <a:off x="2256" y="2256"/>
                <a:ext cx="576" cy="576"/>
              </a:xfrm>
              <a:prstGeom prst="ellipse">
                <a:avLst/>
              </a:prstGeom>
              <a:solidFill>
                <a:srgbClr val="0000FF"/>
              </a:solidFill>
              <a:ln w="9525">
                <a:solidFill>
                  <a:srgbClr val="0000FF"/>
                </a:solidFill>
                <a:round/>
                <a:headEnd/>
                <a:tailEnd/>
              </a:ln>
            </p:spPr>
            <p:txBody>
              <a:bodyPr wrap="none" anchor="ctr"/>
              <a:lstStyle/>
              <a:p>
                <a:endParaRPr lang="en-US"/>
              </a:p>
            </p:txBody>
          </p:sp>
          <p:sp>
            <p:nvSpPr>
              <p:cNvPr id="147527" name="AutoShape 74"/>
              <p:cNvSpPr>
                <a:spLocks noChangeAspect="1"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0000FF"/>
              </a:solidFill>
              <a:ln w="9525">
                <a:solidFill>
                  <a:srgbClr val="0000FF"/>
                </a:solidFill>
                <a:miter lim="800000"/>
                <a:headEnd/>
                <a:tailEnd/>
              </a:ln>
            </p:spPr>
            <p:txBody>
              <a:bodyPr wrap="none" anchor="ctr"/>
              <a:lstStyle/>
              <a:p>
                <a:endParaRPr lang="en-US"/>
              </a:p>
            </p:txBody>
          </p:sp>
        </p:grpSp>
        <p:grpSp>
          <p:nvGrpSpPr>
            <p:cNvPr id="147477" name="Group 75"/>
            <p:cNvGrpSpPr>
              <a:grpSpLocks noChangeAspect="1"/>
            </p:cNvGrpSpPr>
            <p:nvPr/>
          </p:nvGrpSpPr>
          <p:grpSpPr bwMode="auto">
            <a:xfrm>
              <a:off x="1080" y="3264"/>
              <a:ext cx="240" cy="176"/>
              <a:chOff x="1824" y="2016"/>
              <a:chExt cx="1440" cy="1056"/>
            </a:xfrm>
          </p:grpSpPr>
          <p:sp>
            <p:nvSpPr>
              <p:cNvPr id="147522" name="AutoShape 76"/>
              <p:cNvSpPr>
                <a:spLocks noChangeAspect="1"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0000FF"/>
              </a:solidFill>
              <a:ln w="9525">
                <a:solidFill>
                  <a:srgbClr val="0000FF"/>
                </a:solidFill>
                <a:miter lim="800000"/>
                <a:headEnd/>
                <a:tailEnd/>
              </a:ln>
            </p:spPr>
            <p:txBody>
              <a:bodyPr wrap="none" anchor="ctr"/>
              <a:lstStyle/>
              <a:p>
                <a:endParaRPr lang="en-US"/>
              </a:p>
            </p:txBody>
          </p:sp>
          <p:sp>
            <p:nvSpPr>
              <p:cNvPr id="147523" name="Oval 77"/>
              <p:cNvSpPr>
                <a:spLocks noChangeAspect="1" noChangeArrowheads="1"/>
              </p:cNvSpPr>
              <p:nvPr/>
            </p:nvSpPr>
            <p:spPr bwMode="auto">
              <a:xfrm>
                <a:off x="2256" y="2256"/>
                <a:ext cx="576" cy="576"/>
              </a:xfrm>
              <a:prstGeom prst="ellipse">
                <a:avLst/>
              </a:prstGeom>
              <a:solidFill>
                <a:srgbClr val="0000FF"/>
              </a:solidFill>
              <a:ln w="9525">
                <a:solidFill>
                  <a:srgbClr val="0000FF"/>
                </a:solidFill>
                <a:round/>
                <a:headEnd/>
                <a:tailEnd/>
              </a:ln>
            </p:spPr>
            <p:txBody>
              <a:bodyPr wrap="none" anchor="ctr"/>
              <a:lstStyle/>
              <a:p>
                <a:endParaRPr lang="en-US"/>
              </a:p>
            </p:txBody>
          </p:sp>
          <p:sp>
            <p:nvSpPr>
              <p:cNvPr id="147524" name="AutoShape 78"/>
              <p:cNvSpPr>
                <a:spLocks noChangeAspect="1"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0000FF"/>
              </a:solidFill>
              <a:ln w="9525">
                <a:solidFill>
                  <a:srgbClr val="0000FF"/>
                </a:solidFill>
                <a:miter lim="800000"/>
                <a:headEnd/>
                <a:tailEnd/>
              </a:ln>
            </p:spPr>
            <p:txBody>
              <a:bodyPr wrap="none" anchor="ctr"/>
              <a:lstStyle/>
              <a:p>
                <a:endParaRPr lang="en-US"/>
              </a:p>
            </p:txBody>
          </p:sp>
        </p:grpSp>
        <p:grpSp>
          <p:nvGrpSpPr>
            <p:cNvPr id="147478" name="Group 79"/>
            <p:cNvGrpSpPr>
              <a:grpSpLocks noChangeAspect="1"/>
            </p:cNvGrpSpPr>
            <p:nvPr/>
          </p:nvGrpSpPr>
          <p:grpSpPr bwMode="auto">
            <a:xfrm rot="-2053269">
              <a:off x="1320" y="3520"/>
              <a:ext cx="240" cy="176"/>
              <a:chOff x="1824" y="2016"/>
              <a:chExt cx="1440" cy="1056"/>
            </a:xfrm>
          </p:grpSpPr>
          <p:sp>
            <p:nvSpPr>
              <p:cNvPr id="147519" name="AutoShape 80"/>
              <p:cNvSpPr>
                <a:spLocks noChangeAspect="1"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0000FF"/>
              </a:solidFill>
              <a:ln w="9525">
                <a:solidFill>
                  <a:srgbClr val="0000FF"/>
                </a:solidFill>
                <a:miter lim="800000"/>
                <a:headEnd/>
                <a:tailEnd/>
              </a:ln>
            </p:spPr>
            <p:txBody>
              <a:bodyPr wrap="none" anchor="ctr"/>
              <a:lstStyle/>
              <a:p>
                <a:endParaRPr lang="en-US"/>
              </a:p>
            </p:txBody>
          </p:sp>
          <p:sp>
            <p:nvSpPr>
              <p:cNvPr id="147520" name="Oval 81"/>
              <p:cNvSpPr>
                <a:spLocks noChangeAspect="1" noChangeArrowheads="1"/>
              </p:cNvSpPr>
              <p:nvPr/>
            </p:nvSpPr>
            <p:spPr bwMode="auto">
              <a:xfrm>
                <a:off x="2256" y="2256"/>
                <a:ext cx="576" cy="576"/>
              </a:xfrm>
              <a:prstGeom prst="ellipse">
                <a:avLst/>
              </a:prstGeom>
              <a:solidFill>
                <a:srgbClr val="0000FF"/>
              </a:solidFill>
              <a:ln w="9525">
                <a:solidFill>
                  <a:srgbClr val="0000FF"/>
                </a:solidFill>
                <a:round/>
                <a:headEnd/>
                <a:tailEnd/>
              </a:ln>
            </p:spPr>
            <p:txBody>
              <a:bodyPr wrap="none" anchor="ctr"/>
              <a:lstStyle/>
              <a:p>
                <a:endParaRPr lang="en-US"/>
              </a:p>
            </p:txBody>
          </p:sp>
          <p:sp>
            <p:nvSpPr>
              <p:cNvPr id="147521" name="AutoShape 82"/>
              <p:cNvSpPr>
                <a:spLocks noChangeAspect="1"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0000FF"/>
              </a:solidFill>
              <a:ln w="9525">
                <a:solidFill>
                  <a:srgbClr val="0000FF"/>
                </a:solidFill>
                <a:miter lim="800000"/>
                <a:headEnd/>
                <a:tailEnd/>
              </a:ln>
            </p:spPr>
            <p:txBody>
              <a:bodyPr wrap="none" anchor="ctr"/>
              <a:lstStyle/>
              <a:p>
                <a:endParaRPr lang="en-US"/>
              </a:p>
            </p:txBody>
          </p:sp>
        </p:grpSp>
        <p:grpSp>
          <p:nvGrpSpPr>
            <p:cNvPr id="147479" name="Group 83"/>
            <p:cNvGrpSpPr>
              <a:grpSpLocks noChangeAspect="1"/>
            </p:cNvGrpSpPr>
            <p:nvPr/>
          </p:nvGrpSpPr>
          <p:grpSpPr bwMode="auto">
            <a:xfrm rot="4480314">
              <a:off x="1968" y="2608"/>
              <a:ext cx="240" cy="176"/>
              <a:chOff x="1824" y="2016"/>
              <a:chExt cx="1440" cy="1056"/>
            </a:xfrm>
          </p:grpSpPr>
          <p:sp>
            <p:nvSpPr>
              <p:cNvPr id="147516" name="AutoShape 84"/>
              <p:cNvSpPr>
                <a:spLocks noChangeAspect="1"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0000FF"/>
              </a:solidFill>
              <a:ln w="9525">
                <a:solidFill>
                  <a:srgbClr val="0000FF"/>
                </a:solidFill>
                <a:miter lim="800000"/>
                <a:headEnd/>
                <a:tailEnd/>
              </a:ln>
            </p:spPr>
            <p:txBody>
              <a:bodyPr wrap="none" anchor="ctr"/>
              <a:lstStyle/>
              <a:p>
                <a:endParaRPr lang="en-US"/>
              </a:p>
            </p:txBody>
          </p:sp>
          <p:sp>
            <p:nvSpPr>
              <p:cNvPr id="147517" name="Oval 85"/>
              <p:cNvSpPr>
                <a:spLocks noChangeAspect="1" noChangeArrowheads="1"/>
              </p:cNvSpPr>
              <p:nvPr/>
            </p:nvSpPr>
            <p:spPr bwMode="auto">
              <a:xfrm>
                <a:off x="2256" y="2256"/>
                <a:ext cx="576" cy="576"/>
              </a:xfrm>
              <a:prstGeom prst="ellipse">
                <a:avLst/>
              </a:prstGeom>
              <a:solidFill>
                <a:srgbClr val="0000FF"/>
              </a:solidFill>
              <a:ln w="9525">
                <a:solidFill>
                  <a:srgbClr val="0000FF"/>
                </a:solidFill>
                <a:round/>
                <a:headEnd/>
                <a:tailEnd/>
              </a:ln>
            </p:spPr>
            <p:txBody>
              <a:bodyPr wrap="none" anchor="ctr"/>
              <a:lstStyle/>
              <a:p>
                <a:endParaRPr lang="en-US"/>
              </a:p>
            </p:txBody>
          </p:sp>
          <p:sp>
            <p:nvSpPr>
              <p:cNvPr id="147518" name="AutoShape 86"/>
              <p:cNvSpPr>
                <a:spLocks noChangeAspect="1"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0000FF"/>
              </a:solidFill>
              <a:ln w="9525">
                <a:solidFill>
                  <a:srgbClr val="0000FF"/>
                </a:solidFill>
                <a:miter lim="800000"/>
                <a:headEnd/>
                <a:tailEnd/>
              </a:ln>
            </p:spPr>
            <p:txBody>
              <a:bodyPr wrap="none" anchor="ctr"/>
              <a:lstStyle/>
              <a:p>
                <a:endParaRPr lang="en-US"/>
              </a:p>
            </p:txBody>
          </p:sp>
        </p:grpSp>
        <p:grpSp>
          <p:nvGrpSpPr>
            <p:cNvPr id="147480" name="Group 87"/>
            <p:cNvGrpSpPr>
              <a:grpSpLocks noChangeAspect="1"/>
            </p:cNvGrpSpPr>
            <p:nvPr/>
          </p:nvGrpSpPr>
          <p:grpSpPr bwMode="auto">
            <a:xfrm>
              <a:off x="1872" y="3288"/>
              <a:ext cx="240" cy="176"/>
              <a:chOff x="1824" y="2016"/>
              <a:chExt cx="1440" cy="1056"/>
            </a:xfrm>
          </p:grpSpPr>
          <p:sp>
            <p:nvSpPr>
              <p:cNvPr id="147513" name="AutoShape 88"/>
              <p:cNvSpPr>
                <a:spLocks noChangeAspect="1"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0000FF"/>
              </a:solidFill>
              <a:ln w="9525">
                <a:solidFill>
                  <a:srgbClr val="0000FF"/>
                </a:solidFill>
                <a:miter lim="800000"/>
                <a:headEnd/>
                <a:tailEnd/>
              </a:ln>
            </p:spPr>
            <p:txBody>
              <a:bodyPr wrap="none" anchor="ctr"/>
              <a:lstStyle/>
              <a:p>
                <a:endParaRPr lang="en-US"/>
              </a:p>
            </p:txBody>
          </p:sp>
          <p:sp>
            <p:nvSpPr>
              <p:cNvPr id="147514" name="Oval 89"/>
              <p:cNvSpPr>
                <a:spLocks noChangeAspect="1" noChangeArrowheads="1"/>
              </p:cNvSpPr>
              <p:nvPr/>
            </p:nvSpPr>
            <p:spPr bwMode="auto">
              <a:xfrm>
                <a:off x="2256" y="2256"/>
                <a:ext cx="576" cy="576"/>
              </a:xfrm>
              <a:prstGeom prst="ellipse">
                <a:avLst/>
              </a:prstGeom>
              <a:solidFill>
                <a:srgbClr val="0000FF"/>
              </a:solidFill>
              <a:ln w="9525">
                <a:solidFill>
                  <a:srgbClr val="0000FF"/>
                </a:solidFill>
                <a:round/>
                <a:headEnd/>
                <a:tailEnd/>
              </a:ln>
            </p:spPr>
            <p:txBody>
              <a:bodyPr wrap="none" anchor="ctr"/>
              <a:lstStyle/>
              <a:p>
                <a:endParaRPr lang="en-US"/>
              </a:p>
            </p:txBody>
          </p:sp>
          <p:sp>
            <p:nvSpPr>
              <p:cNvPr id="147515" name="AutoShape 90"/>
              <p:cNvSpPr>
                <a:spLocks noChangeAspect="1"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0000FF"/>
              </a:solidFill>
              <a:ln w="9525">
                <a:solidFill>
                  <a:srgbClr val="0000FF"/>
                </a:solidFill>
                <a:miter lim="800000"/>
                <a:headEnd/>
                <a:tailEnd/>
              </a:ln>
            </p:spPr>
            <p:txBody>
              <a:bodyPr wrap="none" anchor="ctr"/>
              <a:lstStyle/>
              <a:p>
                <a:endParaRPr lang="en-US"/>
              </a:p>
            </p:txBody>
          </p:sp>
        </p:grpSp>
        <p:grpSp>
          <p:nvGrpSpPr>
            <p:cNvPr id="147481" name="Group 91"/>
            <p:cNvGrpSpPr>
              <a:grpSpLocks noChangeAspect="1"/>
            </p:cNvGrpSpPr>
            <p:nvPr/>
          </p:nvGrpSpPr>
          <p:grpSpPr bwMode="auto">
            <a:xfrm rot="-3247841">
              <a:off x="2064" y="3152"/>
              <a:ext cx="240" cy="176"/>
              <a:chOff x="1824" y="2016"/>
              <a:chExt cx="1440" cy="1056"/>
            </a:xfrm>
          </p:grpSpPr>
          <p:sp>
            <p:nvSpPr>
              <p:cNvPr id="147510" name="AutoShape 92"/>
              <p:cNvSpPr>
                <a:spLocks noChangeAspect="1"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0000FF"/>
              </a:solidFill>
              <a:ln w="9525">
                <a:solidFill>
                  <a:srgbClr val="0000FF"/>
                </a:solidFill>
                <a:miter lim="800000"/>
                <a:headEnd/>
                <a:tailEnd/>
              </a:ln>
            </p:spPr>
            <p:txBody>
              <a:bodyPr wrap="none" anchor="ctr"/>
              <a:lstStyle/>
              <a:p>
                <a:endParaRPr lang="en-US"/>
              </a:p>
            </p:txBody>
          </p:sp>
          <p:sp>
            <p:nvSpPr>
              <p:cNvPr id="147511" name="Oval 93"/>
              <p:cNvSpPr>
                <a:spLocks noChangeAspect="1" noChangeArrowheads="1"/>
              </p:cNvSpPr>
              <p:nvPr/>
            </p:nvSpPr>
            <p:spPr bwMode="auto">
              <a:xfrm>
                <a:off x="2256" y="2256"/>
                <a:ext cx="576" cy="576"/>
              </a:xfrm>
              <a:prstGeom prst="ellipse">
                <a:avLst/>
              </a:prstGeom>
              <a:solidFill>
                <a:srgbClr val="0000FF"/>
              </a:solidFill>
              <a:ln w="9525">
                <a:solidFill>
                  <a:srgbClr val="0000FF"/>
                </a:solidFill>
                <a:round/>
                <a:headEnd/>
                <a:tailEnd/>
              </a:ln>
            </p:spPr>
            <p:txBody>
              <a:bodyPr wrap="none" anchor="ctr"/>
              <a:lstStyle/>
              <a:p>
                <a:endParaRPr lang="en-US"/>
              </a:p>
            </p:txBody>
          </p:sp>
          <p:sp>
            <p:nvSpPr>
              <p:cNvPr id="147512" name="AutoShape 94"/>
              <p:cNvSpPr>
                <a:spLocks noChangeAspect="1"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0000FF"/>
              </a:solidFill>
              <a:ln w="9525">
                <a:solidFill>
                  <a:srgbClr val="0000FF"/>
                </a:solidFill>
                <a:miter lim="800000"/>
                <a:headEnd/>
                <a:tailEnd/>
              </a:ln>
            </p:spPr>
            <p:txBody>
              <a:bodyPr wrap="none" anchor="ctr"/>
              <a:lstStyle/>
              <a:p>
                <a:endParaRPr lang="en-US"/>
              </a:p>
            </p:txBody>
          </p:sp>
        </p:grpSp>
        <p:grpSp>
          <p:nvGrpSpPr>
            <p:cNvPr id="147482" name="Group 95"/>
            <p:cNvGrpSpPr>
              <a:grpSpLocks noChangeAspect="1"/>
            </p:cNvGrpSpPr>
            <p:nvPr/>
          </p:nvGrpSpPr>
          <p:grpSpPr bwMode="auto">
            <a:xfrm>
              <a:off x="1008" y="2040"/>
              <a:ext cx="240" cy="176"/>
              <a:chOff x="1824" y="2016"/>
              <a:chExt cx="1440" cy="1056"/>
            </a:xfrm>
          </p:grpSpPr>
          <p:sp>
            <p:nvSpPr>
              <p:cNvPr id="147507" name="AutoShape 96"/>
              <p:cNvSpPr>
                <a:spLocks noChangeAspect="1"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0000FF"/>
              </a:solidFill>
              <a:ln w="9525">
                <a:solidFill>
                  <a:srgbClr val="0000FF"/>
                </a:solidFill>
                <a:miter lim="800000"/>
                <a:headEnd/>
                <a:tailEnd/>
              </a:ln>
            </p:spPr>
            <p:txBody>
              <a:bodyPr wrap="none" anchor="ctr"/>
              <a:lstStyle/>
              <a:p>
                <a:endParaRPr lang="en-US"/>
              </a:p>
            </p:txBody>
          </p:sp>
          <p:sp>
            <p:nvSpPr>
              <p:cNvPr id="147508" name="Oval 97"/>
              <p:cNvSpPr>
                <a:spLocks noChangeAspect="1" noChangeArrowheads="1"/>
              </p:cNvSpPr>
              <p:nvPr/>
            </p:nvSpPr>
            <p:spPr bwMode="auto">
              <a:xfrm>
                <a:off x="2256" y="2256"/>
                <a:ext cx="576" cy="576"/>
              </a:xfrm>
              <a:prstGeom prst="ellipse">
                <a:avLst/>
              </a:prstGeom>
              <a:solidFill>
                <a:srgbClr val="0000FF"/>
              </a:solidFill>
              <a:ln w="9525">
                <a:solidFill>
                  <a:srgbClr val="0000FF"/>
                </a:solidFill>
                <a:round/>
                <a:headEnd/>
                <a:tailEnd/>
              </a:ln>
            </p:spPr>
            <p:txBody>
              <a:bodyPr wrap="none" anchor="ctr"/>
              <a:lstStyle/>
              <a:p>
                <a:endParaRPr lang="en-US"/>
              </a:p>
            </p:txBody>
          </p:sp>
          <p:sp>
            <p:nvSpPr>
              <p:cNvPr id="147509" name="AutoShape 98"/>
              <p:cNvSpPr>
                <a:spLocks noChangeAspect="1"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0000FF"/>
              </a:solidFill>
              <a:ln w="9525">
                <a:solidFill>
                  <a:srgbClr val="0000FF"/>
                </a:solidFill>
                <a:miter lim="800000"/>
                <a:headEnd/>
                <a:tailEnd/>
              </a:ln>
            </p:spPr>
            <p:txBody>
              <a:bodyPr wrap="none" anchor="ctr"/>
              <a:lstStyle/>
              <a:p>
                <a:endParaRPr lang="en-US"/>
              </a:p>
            </p:txBody>
          </p:sp>
        </p:grpSp>
        <p:grpSp>
          <p:nvGrpSpPr>
            <p:cNvPr id="147483" name="Group 99"/>
            <p:cNvGrpSpPr>
              <a:grpSpLocks noChangeAspect="1"/>
            </p:cNvGrpSpPr>
            <p:nvPr/>
          </p:nvGrpSpPr>
          <p:grpSpPr bwMode="auto">
            <a:xfrm>
              <a:off x="4632" y="2232"/>
              <a:ext cx="240" cy="176"/>
              <a:chOff x="1824" y="2016"/>
              <a:chExt cx="1440" cy="1056"/>
            </a:xfrm>
          </p:grpSpPr>
          <p:sp>
            <p:nvSpPr>
              <p:cNvPr id="147504" name="AutoShape 100"/>
              <p:cNvSpPr>
                <a:spLocks noChangeAspect="1"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0000FF"/>
              </a:solidFill>
              <a:ln w="9525">
                <a:solidFill>
                  <a:srgbClr val="0000FF"/>
                </a:solidFill>
                <a:miter lim="800000"/>
                <a:headEnd/>
                <a:tailEnd/>
              </a:ln>
            </p:spPr>
            <p:txBody>
              <a:bodyPr wrap="none" anchor="ctr"/>
              <a:lstStyle/>
              <a:p>
                <a:endParaRPr lang="en-US"/>
              </a:p>
            </p:txBody>
          </p:sp>
          <p:sp>
            <p:nvSpPr>
              <p:cNvPr id="147505" name="Oval 101"/>
              <p:cNvSpPr>
                <a:spLocks noChangeAspect="1" noChangeArrowheads="1"/>
              </p:cNvSpPr>
              <p:nvPr/>
            </p:nvSpPr>
            <p:spPr bwMode="auto">
              <a:xfrm>
                <a:off x="2256" y="2256"/>
                <a:ext cx="576" cy="576"/>
              </a:xfrm>
              <a:prstGeom prst="ellipse">
                <a:avLst/>
              </a:prstGeom>
              <a:solidFill>
                <a:srgbClr val="0000FF"/>
              </a:solidFill>
              <a:ln w="9525">
                <a:solidFill>
                  <a:srgbClr val="0000FF"/>
                </a:solidFill>
                <a:round/>
                <a:headEnd/>
                <a:tailEnd/>
              </a:ln>
            </p:spPr>
            <p:txBody>
              <a:bodyPr wrap="none" anchor="ctr"/>
              <a:lstStyle/>
              <a:p>
                <a:endParaRPr lang="en-US"/>
              </a:p>
            </p:txBody>
          </p:sp>
          <p:sp>
            <p:nvSpPr>
              <p:cNvPr id="147506" name="AutoShape 102"/>
              <p:cNvSpPr>
                <a:spLocks noChangeAspect="1"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0000FF"/>
              </a:solidFill>
              <a:ln w="9525">
                <a:solidFill>
                  <a:srgbClr val="0000FF"/>
                </a:solidFill>
                <a:miter lim="800000"/>
                <a:headEnd/>
                <a:tailEnd/>
              </a:ln>
            </p:spPr>
            <p:txBody>
              <a:bodyPr wrap="none" anchor="ctr"/>
              <a:lstStyle/>
              <a:p>
                <a:endParaRPr lang="en-US"/>
              </a:p>
            </p:txBody>
          </p:sp>
        </p:grpSp>
        <p:grpSp>
          <p:nvGrpSpPr>
            <p:cNvPr id="147484" name="Group 103"/>
            <p:cNvGrpSpPr>
              <a:grpSpLocks noChangeAspect="1"/>
            </p:cNvGrpSpPr>
            <p:nvPr/>
          </p:nvGrpSpPr>
          <p:grpSpPr bwMode="auto">
            <a:xfrm rot="1754325">
              <a:off x="2256" y="1176"/>
              <a:ext cx="240" cy="176"/>
              <a:chOff x="1824" y="2016"/>
              <a:chExt cx="1440" cy="1056"/>
            </a:xfrm>
          </p:grpSpPr>
          <p:sp>
            <p:nvSpPr>
              <p:cNvPr id="147501" name="AutoShape 104"/>
              <p:cNvSpPr>
                <a:spLocks noChangeAspect="1"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0000FF"/>
              </a:solidFill>
              <a:ln w="9525">
                <a:solidFill>
                  <a:srgbClr val="0000FF"/>
                </a:solidFill>
                <a:miter lim="800000"/>
                <a:headEnd/>
                <a:tailEnd/>
              </a:ln>
            </p:spPr>
            <p:txBody>
              <a:bodyPr wrap="none" anchor="ctr"/>
              <a:lstStyle/>
              <a:p>
                <a:endParaRPr lang="en-US"/>
              </a:p>
            </p:txBody>
          </p:sp>
          <p:sp>
            <p:nvSpPr>
              <p:cNvPr id="147502" name="Oval 105"/>
              <p:cNvSpPr>
                <a:spLocks noChangeAspect="1" noChangeArrowheads="1"/>
              </p:cNvSpPr>
              <p:nvPr/>
            </p:nvSpPr>
            <p:spPr bwMode="auto">
              <a:xfrm>
                <a:off x="2256" y="2256"/>
                <a:ext cx="576" cy="576"/>
              </a:xfrm>
              <a:prstGeom prst="ellipse">
                <a:avLst/>
              </a:prstGeom>
              <a:solidFill>
                <a:srgbClr val="0000FF"/>
              </a:solidFill>
              <a:ln w="9525">
                <a:solidFill>
                  <a:srgbClr val="0000FF"/>
                </a:solidFill>
                <a:round/>
                <a:headEnd/>
                <a:tailEnd/>
              </a:ln>
            </p:spPr>
            <p:txBody>
              <a:bodyPr wrap="none" anchor="ctr"/>
              <a:lstStyle/>
              <a:p>
                <a:endParaRPr lang="en-US"/>
              </a:p>
            </p:txBody>
          </p:sp>
          <p:sp>
            <p:nvSpPr>
              <p:cNvPr id="147503" name="AutoShape 106"/>
              <p:cNvSpPr>
                <a:spLocks noChangeAspect="1"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0000FF"/>
              </a:solidFill>
              <a:ln w="9525">
                <a:solidFill>
                  <a:srgbClr val="0000FF"/>
                </a:solidFill>
                <a:miter lim="800000"/>
                <a:headEnd/>
                <a:tailEnd/>
              </a:ln>
            </p:spPr>
            <p:txBody>
              <a:bodyPr wrap="none" anchor="ctr"/>
              <a:lstStyle/>
              <a:p>
                <a:endParaRPr lang="en-US"/>
              </a:p>
            </p:txBody>
          </p:sp>
        </p:grpSp>
        <p:grpSp>
          <p:nvGrpSpPr>
            <p:cNvPr id="147485" name="Group 107"/>
            <p:cNvGrpSpPr>
              <a:grpSpLocks noChangeAspect="1"/>
            </p:cNvGrpSpPr>
            <p:nvPr/>
          </p:nvGrpSpPr>
          <p:grpSpPr bwMode="auto">
            <a:xfrm>
              <a:off x="2328" y="3736"/>
              <a:ext cx="240" cy="176"/>
              <a:chOff x="1824" y="2016"/>
              <a:chExt cx="1440" cy="1056"/>
            </a:xfrm>
          </p:grpSpPr>
          <p:sp>
            <p:nvSpPr>
              <p:cNvPr id="147498" name="AutoShape 108"/>
              <p:cNvSpPr>
                <a:spLocks noChangeAspect="1"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0000FF"/>
              </a:solidFill>
              <a:ln w="9525">
                <a:solidFill>
                  <a:srgbClr val="0000FF"/>
                </a:solidFill>
                <a:miter lim="800000"/>
                <a:headEnd/>
                <a:tailEnd/>
              </a:ln>
            </p:spPr>
            <p:txBody>
              <a:bodyPr wrap="none" anchor="ctr"/>
              <a:lstStyle/>
              <a:p>
                <a:endParaRPr lang="en-US"/>
              </a:p>
            </p:txBody>
          </p:sp>
          <p:sp>
            <p:nvSpPr>
              <p:cNvPr id="147499" name="Oval 109"/>
              <p:cNvSpPr>
                <a:spLocks noChangeAspect="1" noChangeArrowheads="1"/>
              </p:cNvSpPr>
              <p:nvPr/>
            </p:nvSpPr>
            <p:spPr bwMode="auto">
              <a:xfrm>
                <a:off x="2256" y="2256"/>
                <a:ext cx="576" cy="576"/>
              </a:xfrm>
              <a:prstGeom prst="ellipse">
                <a:avLst/>
              </a:prstGeom>
              <a:solidFill>
                <a:srgbClr val="0000FF"/>
              </a:solidFill>
              <a:ln w="9525">
                <a:solidFill>
                  <a:srgbClr val="0000FF"/>
                </a:solidFill>
                <a:round/>
                <a:headEnd/>
                <a:tailEnd/>
              </a:ln>
            </p:spPr>
            <p:txBody>
              <a:bodyPr wrap="none" anchor="ctr"/>
              <a:lstStyle/>
              <a:p>
                <a:endParaRPr lang="en-US"/>
              </a:p>
            </p:txBody>
          </p:sp>
          <p:sp>
            <p:nvSpPr>
              <p:cNvPr id="147500" name="AutoShape 110"/>
              <p:cNvSpPr>
                <a:spLocks noChangeAspect="1"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0000FF"/>
              </a:solidFill>
              <a:ln w="9525">
                <a:solidFill>
                  <a:srgbClr val="0000FF"/>
                </a:solidFill>
                <a:miter lim="800000"/>
                <a:headEnd/>
                <a:tailEnd/>
              </a:ln>
            </p:spPr>
            <p:txBody>
              <a:bodyPr wrap="none" anchor="ctr"/>
              <a:lstStyle/>
              <a:p>
                <a:endParaRPr lang="en-US"/>
              </a:p>
            </p:txBody>
          </p:sp>
        </p:grpSp>
        <p:grpSp>
          <p:nvGrpSpPr>
            <p:cNvPr id="147486" name="Group 111"/>
            <p:cNvGrpSpPr>
              <a:grpSpLocks noChangeAspect="1"/>
            </p:cNvGrpSpPr>
            <p:nvPr/>
          </p:nvGrpSpPr>
          <p:grpSpPr bwMode="auto">
            <a:xfrm>
              <a:off x="2328" y="832"/>
              <a:ext cx="240" cy="176"/>
              <a:chOff x="1824" y="2016"/>
              <a:chExt cx="1440" cy="1056"/>
            </a:xfrm>
          </p:grpSpPr>
          <p:sp>
            <p:nvSpPr>
              <p:cNvPr id="147495" name="AutoShape 112"/>
              <p:cNvSpPr>
                <a:spLocks noChangeAspect="1"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0000FF"/>
              </a:solidFill>
              <a:ln w="9525">
                <a:solidFill>
                  <a:srgbClr val="0000FF"/>
                </a:solidFill>
                <a:miter lim="800000"/>
                <a:headEnd/>
                <a:tailEnd/>
              </a:ln>
            </p:spPr>
            <p:txBody>
              <a:bodyPr wrap="none" anchor="ctr"/>
              <a:lstStyle/>
              <a:p>
                <a:endParaRPr lang="en-US"/>
              </a:p>
            </p:txBody>
          </p:sp>
          <p:sp>
            <p:nvSpPr>
              <p:cNvPr id="147496" name="Oval 113"/>
              <p:cNvSpPr>
                <a:spLocks noChangeAspect="1" noChangeArrowheads="1"/>
              </p:cNvSpPr>
              <p:nvPr/>
            </p:nvSpPr>
            <p:spPr bwMode="auto">
              <a:xfrm>
                <a:off x="2256" y="2256"/>
                <a:ext cx="576" cy="576"/>
              </a:xfrm>
              <a:prstGeom prst="ellipse">
                <a:avLst/>
              </a:prstGeom>
              <a:solidFill>
                <a:srgbClr val="0000FF"/>
              </a:solidFill>
              <a:ln w="9525">
                <a:solidFill>
                  <a:srgbClr val="0000FF"/>
                </a:solidFill>
                <a:round/>
                <a:headEnd/>
                <a:tailEnd/>
              </a:ln>
            </p:spPr>
            <p:txBody>
              <a:bodyPr wrap="none" anchor="ctr"/>
              <a:lstStyle/>
              <a:p>
                <a:endParaRPr lang="en-US"/>
              </a:p>
            </p:txBody>
          </p:sp>
          <p:sp>
            <p:nvSpPr>
              <p:cNvPr id="147497" name="AutoShape 114"/>
              <p:cNvSpPr>
                <a:spLocks noChangeAspect="1"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0000FF"/>
              </a:solidFill>
              <a:ln w="9525">
                <a:solidFill>
                  <a:srgbClr val="0000FF"/>
                </a:solidFill>
                <a:miter lim="800000"/>
                <a:headEnd/>
                <a:tailEnd/>
              </a:ln>
            </p:spPr>
            <p:txBody>
              <a:bodyPr wrap="none" anchor="ctr"/>
              <a:lstStyle/>
              <a:p>
                <a:endParaRPr lang="en-US"/>
              </a:p>
            </p:txBody>
          </p:sp>
        </p:grpSp>
        <p:grpSp>
          <p:nvGrpSpPr>
            <p:cNvPr id="147487" name="Group 115"/>
            <p:cNvGrpSpPr>
              <a:grpSpLocks noChangeAspect="1"/>
            </p:cNvGrpSpPr>
            <p:nvPr/>
          </p:nvGrpSpPr>
          <p:grpSpPr bwMode="auto">
            <a:xfrm>
              <a:off x="864" y="1352"/>
              <a:ext cx="240" cy="176"/>
              <a:chOff x="1824" y="2016"/>
              <a:chExt cx="1440" cy="1056"/>
            </a:xfrm>
          </p:grpSpPr>
          <p:sp>
            <p:nvSpPr>
              <p:cNvPr id="147492" name="AutoShape 116"/>
              <p:cNvSpPr>
                <a:spLocks noChangeAspect="1"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0000FF"/>
              </a:solidFill>
              <a:ln w="9525">
                <a:solidFill>
                  <a:srgbClr val="0000FF"/>
                </a:solidFill>
                <a:miter lim="800000"/>
                <a:headEnd/>
                <a:tailEnd/>
              </a:ln>
            </p:spPr>
            <p:txBody>
              <a:bodyPr wrap="none" anchor="ctr"/>
              <a:lstStyle/>
              <a:p>
                <a:endParaRPr lang="en-US"/>
              </a:p>
            </p:txBody>
          </p:sp>
          <p:sp>
            <p:nvSpPr>
              <p:cNvPr id="147493" name="Oval 117"/>
              <p:cNvSpPr>
                <a:spLocks noChangeAspect="1" noChangeArrowheads="1"/>
              </p:cNvSpPr>
              <p:nvPr/>
            </p:nvSpPr>
            <p:spPr bwMode="auto">
              <a:xfrm>
                <a:off x="2256" y="2256"/>
                <a:ext cx="576" cy="576"/>
              </a:xfrm>
              <a:prstGeom prst="ellipse">
                <a:avLst/>
              </a:prstGeom>
              <a:solidFill>
                <a:srgbClr val="0000FF"/>
              </a:solidFill>
              <a:ln w="9525">
                <a:solidFill>
                  <a:srgbClr val="0000FF"/>
                </a:solidFill>
                <a:round/>
                <a:headEnd/>
                <a:tailEnd/>
              </a:ln>
            </p:spPr>
            <p:txBody>
              <a:bodyPr wrap="none" anchor="ctr"/>
              <a:lstStyle/>
              <a:p>
                <a:endParaRPr lang="en-US"/>
              </a:p>
            </p:txBody>
          </p:sp>
          <p:sp>
            <p:nvSpPr>
              <p:cNvPr id="147494" name="AutoShape 118"/>
              <p:cNvSpPr>
                <a:spLocks noChangeAspect="1"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0000FF"/>
              </a:solidFill>
              <a:ln w="9525">
                <a:solidFill>
                  <a:srgbClr val="0000FF"/>
                </a:solidFill>
                <a:miter lim="800000"/>
                <a:headEnd/>
                <a:tailEnd/>
              </a:ln>
            </p:spPr>
            <p:txBody>
              <a:bodyPr wrap="none" anchor="ctr"/>
              <a:lstStyle/>
              <a:p>
                <a:endParaRPr lang="en-US"/>
              </a:p>
            </p:txBody>
          </p:sp>
        </p:grpSp>
        <p:grpSp>
          <p:nvGrpSpPr>
            <p:cNvPr id="147488" name="Group 119"/>
            <p:cNvGrpSpPr>
              <a:grpSpLocks noChangeAspect="1"/>
            </p:cNvGrpSpPr>
            <p:nvPr/>
          </p:nvGrpSpPr>
          <p:grpSpPr bwMode="auto">
            <a:xfrm>
              <a:off x="1872" y="2960"/>
              <a:ext cx="240" cy="176"/>
              <a:chOff x="1824" y="2016"/>
              <a:chExt cx="1440" cy="1056"/>
            </a:xfrm>
          </p:grpSpPr>
          <p:sp>
            <p:nvSpPr>
              <p:cNvPr id="147489" name="AutoShape 120"/>
              <p:cNvSpPr>
                <a:spLocks noChangeAspect="1"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0000FF"/>
              </a:solidFill>
              <a:ln w="9525">
                <a:solidFill>
                  <a:srgbClr val="0000FF"/>
                </a:solidFill>
                <a:miter lim="800000"/>
                <a:headEnd/>
                <a:tailEnd/>
              </a:ln>
            </p:spPr>
            <p:txBody>
              <a:bodyPr wrap="none" anchor="ctr"/>
              <a:lstStyle/>
              <a:p>
                <a:endParaRPr lang="en-US"/>
              </a:p>
            </p:txBody>
          </p:sp>
          <p:sp>
            <p:nvSpPr>
              <p:cNvPr id="147490" name="Oval 121"/>
              <p:cNvSpPr>
                <a:spLocks noChangeAspect="1" noChangeArrowheads="1"/>
              </p:cNvSpPr>
              <p:nvPr/>
            </p:nvSpPr>
            <p:spPr bwMode="auto">
              <a:xfrm>
                <a:off x="2256" y="2256"/>
                <a:ext cx="576" cy="576"/>
              </a:xfrm>
              <a:prstGeom prst="ellipse">
                <a:avLst/>
              </a:prstGeom>
              <a:solidFill>
                <a:srgbClr val="0000FF"/>
              </a:solidFill>
              <a:ln w="9525">
                <a:solidFill>
                  <a:srgbClr val="0000FF"/>
                </a:solidFill>
                <a:round/>
                <a:headEnd/>
                <a:tailEnd/>
              </a:ln>
            </p:spPr>
            <p:txBody>
              <a:bodyPr wrap="none" anchor="ctr"/>
              <a:lstStyle/>
              <a:p>
                <a:endParaRPr lang="en-US"/>
              </a:p>
            </p:txBody>
          </p:sp>
          <p:sp>
            <p:nvSpPr>
              <p:cNvPr id="147491" name="AutoShape 122"/>
              <p:cNvSpPr>
                <a:spLocks noChangeAspect="1"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0000FF"/>
              </a:solidFill>
              <a:ln w="9525">
                <a:solidFill>
                  <a:srgbClr val="0000FF"/>
                </a:solidFill>
                <a:miter lim="800000"/>
                <a:headEnd/>
                <a:tailEnd/>
              </a:ln>
            </p:spPr>
            <p:txBody>
              <a:bodyPr wrap="none" anchor="ctr"/>
              <a:lstStyle/>
              <a:p>
                <a:endParaRPr lang="en-US"/>
              </a:p>
            </p:txBody>
          </p:sp>
        </p:grpSp>
      </p:grpSp>
    </p:spTree>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9506" name="Group 2"/>
          <p:cNvGrpSpPr>
            <a:grpSpLocks noChangeAspect="1"/>
          </p:cNvGrpSpPr>
          <p:nvPr/>
        </p:nvGrpSpPr>
        <p:grpSpPr bwMode="auto">
          <a:xfrm>
            <a:off x="1728788" y="1244600"/>
            <a:ext cx="5686425" cy="4370388"/>
            <a:chOff x="864" y="832"/>
            <a:chExt cx="4008" cy="3080"/>
          </a:xfrm>
        </p:grpSpPr>
        <p:grpSp>
          <p:nvGrpSpPr>
            <p:cNvPr id="149507" name="Group 3"/>
            <p:cNvGrpSpPr>
              <a:grpSpLocks noChangeAspect="1"/>
            </p:cNvGrpSpPr>
            <p:nvPr/>
          </p:nvGrpSpPr>
          <p:grpSpPr bwMode="auto">
            <a:xfrm rot="6314649">
              <a:off x="3024" y="2016"/>
              <a:ext cx="240" cy="176"/>
              <a:chOff x="1824" y="2016"/>
              <a:chExt cx="1440" cy="1056"/>
            </a:xfrm>
          </p:grpSpPr>
          <p:sp>
            <p:nvSpPr>
              <p:cNvPr id="149624" name="AutoShape 4"/>
              <p:cNvSpPr>
                <a:spLocks noChangeAspect="1"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9966FF"/>
              </a:solidFill>
              <a:ln w="9525">
                <a:solidFill>
                  <a:srgbClr val="9966FF"/>
                </a:solidFill>
                <a:miter lim="800000"/>
                <a:headEnd/>
                <a:tailEnd/>
              </a:ln>
            </p:spPr>
            <p:txBody>
              <a:bodyPr wrap="none" anchor="ctr"/>
              <a:lstStyle/>
              <a:p>
                <a:endParaRPr lang="en-US"/>
              </a:p>
            </p:txBody>
          </p:sp>
          <p:sp>
            <p:nvSpPr>
              <p:cNvPr id="149625" name="Oval 5"/>
              <p:cNvSpPr>
                <a:spLocks noChangeAspect="1" noChangeArrowheads="1"/>
              </p:cNvSpPr>
              <p:nvPr/>
            </p:nvSpPr>
            <p:spPr bwMode="auto">
              <a:xfrm>
                <a:off x="2256" y="2256"/>
                <a:ext cx="576" cy="576"/>
              </a:xfrm>
              <a:prstGeom prst="ellipse">
                <a:avLst/>
              </a:prstGeom>
              <a:solidFill>
                <a:srgbClr val="9966FF"/>
              </a:solidFill>
              <a:ln w="9525">
                <a:solidFill>
                  <a:srgbClr val="9966FF"/>
                </a:solidFill>
                <a:round/>
                <a:headEnd/>
                <a:tailEnd/>
              </a:ln>
            </p:spPr>
            <p:txBody>
              <a:bodyPr wrap="none" anchor="ctr"/>
              <a:lstStyle/>
              <a:p>
                <a:endParaRPr lang="en-US"/>
              </a:p>
            </p:txBody>
          </p:sp>
          <p:sp>
            <p:nvSpPr>
              <p:cNvPr id="149626" name="AutoShape 6"/>
              <p:cNvSpPr>
                <a:spLocks noChangeAspect="1"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9966FF"/>
              </a:solidFill>
              <a:ln w="9525">
                <a:solidFill>
                  <a:srgbClr val="9966FF"/>
                </a:solidFill>
                <a:miter lim="800000"/>
                <a:headEnd/>
                <a:tailEnd/>
              </a:ln>
            </p:spPr>
            <p:txBody>
              <a:bodyPr wrap="none" anchor="ctr"/>
              <a:lstStyle/>
              <a:p>
                <a:endParaRPr lang="en-US"/>
              </a:p>
            </p:txBody>
          </p:sp>
        </p:grpSp>
        <p:grpSp>
          <p:nvGrpSpPr>
            <p:cNvPr id="149508" name="Group 7"/>
            <p:cNvGrpSpPr>
              <a:grpSpLocks noChangeAspect="1"/>
            </p:cNvGrpSpPr>
            <p:nvPr/>
          </p:nvGrpSpPr>
          <p:grpSpPr bwMode="auto">
            <a:xfrm>
              <a:off x="2784" y="2648"/>
              <a:ext cx="240" cy="176"/>
              <a:chOff x="1824" y="2016"/>
              <a:chExt cx="1440" cy="1056"/>
            </a:xfrm>
          </p:grpSpPr>
          <p:sp>
            <p:nvSpPr>
              <p:cNvPr id="149621" name="AutoShape 8"/>
              <p:cNvSpPr>
                <a:spLocks noChangeAspect="1"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9966FF"/>
              </a:solidFill>
              <a:ln w="9525">
                <a:solidFill>
                  <a:srgbClr val="9966FF"/>
                </a:solidFill>
                <a:miter lim="800000"/>
                <a:headEnd/>
                <a:tailEnd/>
              </a:ln>
            </p:spPr>
            <p:txBody>
              <a:bodyPr wrap="none" anchor="ctr"/>
              <a:lstStyle/>
              <a:p>
                <a:endParaRPr lang="en-US"/>
              </a:p>
            </p:txBody>
          </p:sp>
          <p:sp>
            <p:nvSpPr>
              <p:cNvPr id="149622" name="Oval 9"/>
              <p:cNvSpPr>
                <a:spLocks noChangeAspect="1" noChangeArrowheads="1"/>
              </p:cNvSpPr>
              <p:nvPr/>
            </p:nvSpPr>
            <p:spPr bwMode="auto">
              <a:xfrm>
                <a:off x="2256" y="2256"/>
                <a:ext cx="576" cy="576"/>
              </a:xfrm>
              <a:prstGeom prst="ellipse">
                <a:avLst/>
              </a:prstGeom>
              <a:solidFill>
                <a:srgbClr val="9966FF"/>
              </a:solidFill>
              <a:ln w="9525">
                <a:solidFill>
                  <a:srgbClr val="9966FF"/>
                </a:solidFill>
                <a:round/>
                <a:headEnd/>
                <a:tailEnd/>
              </a:ln>
            </p:spPr>
            <p:txBody>
              <a:bodyPr wrap="none" anchor="ctr"/>
              <a:lstStyle/>
              <a:p>
                <a:endParaRPr lang="en-US"/>
              </a:p>
            </p:txBody>
          </p:sp>
          <p:sp>
            <p:nvSpPr>
              <p:cNvPr id="149623" name="AutoShape 10"/>
              <p:cNvSpPr>
                <a:spLocks noChangeAspect="1"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9966FF"/>
              </a:solidFill>
              <a:ln w="9525">
                <a:solidFill>
                  <a:srgbClr val="9966FF"/>
                </a:solidFill>
                <a:miter lim="800000"/>
                <a:headEnd/>
                <a:tailEnd/>
              </a:ln>
            </p:spPr>
            <p:txBody>
              <a:bodyPr wrap="none" anchor="ctr"/>
              <a:lstStyle/>
              <a:p>
                <a:endParaRPr lang="en-US"/>
              </a:p>
            </p:txBody>
          </p:sp>
        </p:grpSp>
        <p:grpSp>
          <p:nvGrpSpPr>
            <p:cNvPr id="149509" name="Group 11"/>
            <p:cNvGrpSpPr>
              <a:grpSpLocks noChangeAspect="1"/>
            </p:cNvGrpSpPr>
            <p:nvPr/>
          </p:nvGrpSpPr>
          <p:grpSpPr bwMode="auto">
            <a:xfrm>
              <a:off x="3144" y="3112"/>
              <a:ext cx="240" cy="176"/>
              <a:chOff x="1824" y="2016"/>
              <a:chExt cx="1440" cy="1056"/>
            </a:xfrm>
          </p:grpSpPr>
          <p:sp>
            <p:nvSpPr>
              <p:cNvPr id="149618" name="AutoShape 12"/>
              <p:cNvSpPr>
                <a:spLocks noChangeAspect="1"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9966FF"/>
              </a:solidFill>
              <a:ln w="9525">
                <a:solidFill>
                  <a:srgbClr val="9966FF"/>
                </a:solidFill>
                <a:miter lim="800000"/>
                <a:headEnd/>
                <a:tailEnd/>
              </a:ln>
            </p:spPr>
            <p:txBody>
              <a:bodyPr wrap="none" anchor="ctr"/>
              <a:lstStyle/>
              <a:p>
                <a:endParaRPr lang="en-US"/>
              </a:p>
            </p:txBody>
          </p:sp>
          <p:sp>
            <p:nvSpPr>
              <p:cNvPr id="149619" name="Oval 13"/>
              <p:cNvSpPr>
                <a:spLocks noChangeAspect="1" noChangeArrowheads="1"/>
              </p:cNvSpPr>
              <p:nvPr/>
            </p:nvSpPr>
            <p:spPr bwMode="auto">
              <a:xfrm>
                <a:off x="2256" y="2256"/>
                <a:ext cx="576" cy="576"/>
              </a:xfrm>
              <a:prstGeom prst="ellipse">
                <a:avLst/>
              </a:prstGeom>
              <a:solidFill>
                <a:srgbClr val="9966FF"/>
              </a:solidFill>
              <a:ln w="9525">
                <a:solidFill>
                  <a:srgbClr val="9966FF"/>
                </a:solidFill>
                <a:round/>
                <a:headEnd/>
                <a:tailEnd/>
              </a:ln>
            </p:spPr>
            <p:txBody>
              <a:bodyPr wrap="none" anchor="ctr"/>
              <a:lstStyle/>
              <a:p>
                <a:endParaRPr lang="en-US"/>
              </a:p>
            </p:txBody>
          </p:sp>
          <p:sp>
            <p:nvSpPr>
              <p:cNvPr id="149620" name="AutoShape 14"/>
              <p:cNvSpPr>
                <a:spLocks noChangeAspect="1"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9966FF"/>
              </a:solidFill>
              <a:ln w="9525">
                <a:solidFill>
                  <a:srgbClr val="9966FF"/>
                </a:solidFill>
                <a:miter lim="800000"/>
                <a:headEnd/>
                <a:tailEnd/>
              </a:ln>
            </p:spPr>
            <p:txBody>
              <a:bodyPr wrap="none" anchor="ctr"/>
              <a:lstStyle/>
              <a:p>
                <a:endParaRPr lang="en-US"/>
              </a:p>
            </p:txBody>
          </p:sp>
        </p:grpSp>
        <p:grpSp>
          <p:nvGrpSpPr>
            <p:cNvPr id="149510" name="Group 15"/>
            <p:cNvGrpSpPr>
              <a:grpSpLocks noChangeAspect="1"/>
            </p:cNvGrpSpPr>
            <p:nvPr/>
          </p:nvGrpSpPr>
          <p:grpSpPr bwMode="auto">
            <a:xfrm>
              <a:off x="3888" y="2784"/>
              <a:ext cx="240" cy="176"/>
              <a:chOff x="1824" y="2016"/>
              <a:chExt cx="1440" cy="1056"/>
            </a:xfrm>
          </p:grpSpPr>
          <p:sp>
            <p:nvSpPr>
              <p:cNvPr id="149615" name="AutoShape 16"/>
              <p:cNvSpPr>
                <a:spLocks noChangeAspect="1"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9966FF"/>
              </a:solidFill>
              <a:ln w="9525">
                <a:solidFill>
                  <a:srgbClr val="9966FF"/>
                </a:solidFill>
                <a:miter lim="800000"/>
                <a:headEnd/>
                <a:tailEnd/>
              </a:ln>
            </p:spPr>
            <p:txBody>
              <a:bodyPr wrap="none" anchor="ctr"/>
              <a:lstStyle/>
              <a:p>
                <a:endParaRPr lang="en-US"/>
              </a:p>
            </p:txBody>
          </p:sp>
          <p:sp>
            <p:nvSpPr>
              <p:cNvPr id="149616" name="Oval 17"/>
              <p:cNvSpPr>
                <a:spLocks noChangeAspect="1" noChangeArrowheads="1"/>
              </p:cNvSpPr>
              <p:nvPr/>
            </p:nvSpPr>
            <p:spPr bwMode="auto">
              <a:xfrm>
                <a:off x="2256" y="2256"/>
                <a:ext cx="576" cy="576"/>
              </a:xfrm>
              <a:prstGeom prst="ellipse">
                <a:avLst/>
              </a:prstGeom>
              <a:solidFill>
                <a:srgbClr val="9966FF"/>
              </a:solidFill>
              <a:ln w="9525">
                <a:solidFill>
                  <a:srgbClr val="9966FF"/>
                </a:solidFill>
                <a:round/>
                <a:headEnd/>
                <a:tailEnd/>
              </a:ln>
            </p:spPr>
            <p:txBody>
              <a:bodyPr wrap="none" anchor="ctr"/>
              <a:lstStyle/>
              <a:p>
                <a:endParaRPr lang="en-US"/>
              </a:p>
            </p:txBody>
          </p:sp>
          <p:sp>
            <p:nvSpPr>
              <p:cNvPr id="149617" name="AutoShape 18"/>
              <p:cNvSpPr>
                <a:spLocks noChangeAspect="1"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9966FF"/>
              </a:solidFill>
              <a:ln w="9525">
                <a:solidFill>
                  <a:srgbClr val="9966FF"/>
                </a:solidFill>
                <a:miter lim="800000"/>
                <a:headEnd/>
                <a:tailEnd/>
              </a:ln>
            </p:spPr>
            <p:txBody>
              <a:bodyPr wrap="none" anchor="ctr"/>
              <a:lstStyle/>
              <a:p>
                <a:endParaRPr lang="en-US"/>
              </a:p>
            </p:txBody>
          </p:sp>
        </p:grpSp>
        <p:grpSp>
          <p:nvGrpSpPr>
            <p:cNvPr id="149511" name="Group 19"/>
            <p:cNvGrpSpPr>
              <a:grpSpLocks noChangeAspect="1"/>
            </p:cNvGrpSpPr>
            <p:nvPr/>
          </p:nvGrpSpPr>
          <p:grpSpPr bwMode="auto">
            <a:xfrm rot="1235553">
              <a:off x="2472" y="1664"/>
              <a:ext cx="240" cy="176"/>
              <a:chOff x="1824" y="2016"/>
              <a:chExt cx="1440" cy="1056"/>
            </a:xfrm>
          </p:grpSpPr>
          <p:sp>
            <p:nvSpPr>
              <p:cNvPr id="149612" name="AutoShape 20"/>
              <p:cNvSpPr>
                <a:spLocks noChangeAspect="1"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9966FF"/>
              </a:solidFill>
              <a:ln w="9525">
                <a:solidFill>
                  <a:srgbClr val="9966FF"/>
                </a:solidFill>
                <a:miter lim="800000"/>
                <a:headEnd/>
                <a:tailEnd/>
              </a:ln>
            </p:spPr>
            <p:txBody>
              <a:bodyPr wrap="none" anchor="ctr"/>
              <a:lstStyle/>
              <a:p>
                <a:endParaRPr lang="en-US"/>
              </a:p>
            </p:txBody>
          </p:sp>
          <p:sp>
            <p:nvSpPr>
              <p:cNvPr id="149613" name="Oval 21"/>
              <p:cNvSpPr>
                <a:spLocks noChangeAspect="1" noChangeArrowheads="1"/>
              </p:cNvSpPr>
              <p:nvPr/>
            </p:nvSpPr>
            <p:spPr bwMode="auto">
              <a:xfrm>
                <a:off x="2256" y="2256"/>
                <a:ext cx="576" cy="576"/>
              </a:xfrm>
              <a:prstGeom prst="ellipse">
                <a:avLst/>
              </a:prstGeom>
              <a:solidFill>
                <a:srgbClr val="9966FF"/>
              </a:solidFill>
              <a:ln w="9525">
                <a:solidFill>
                  <a:srgbClr val="9966FF"/>
                </a:solidFill>
                <a:round/>
                <a:headEnd/>
                <a:tailEnd/>
              </a:ln>
            </p:spPr>
            <p:txBody>
              <a:bodyPr wrap="none" anchor="ctr"/>
              <a:lstStyle/>
              <a:p>
                <a:endParaRPr lang="en-US"/>
              </a:p>
            </p:txBody>
          </p:sp>
          <p:sp>
            <p:nvSpPr>
              <p:cNvPr id="149614" name="AutoShape 22"/>
              <p:cNvSpPr>
                <a:spLocks noChangeAspect="1"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9966FF"/>
              </a:solidFill>
              <a:ln w="9525">
                <a:solidFill>
                  <a:srgbClr val="9966FF"/>
                </a:solidFill>
                <a:miter lim="800000"/>
                <a:headEnd/>
                <a:tailEnd/>
              </a:ln>
            </p:spPr>
            <p:txBody>
              <a:bodyPr wrap="none" anchor="ctr"/>
              <a:lstStyle/>
              <a:p>
                <a:endParaRPr lang="en-US"/>
              </a:p>
            </p:txBody>
          </p:sp>
        </p:grpSp>
        <p:grpSp>
          <p:nvGrpSpPr>
            <p:cNvPr id="149512" name="Group 23"/>
            <p:cNvGrpSpPr>
              <a:grpSpLocks noChangeAspect="1"/>
            </p:cNvGrpSpPr>
            <p:nvPr/>
          </p:nvGrpSpPr>
          <p:grpSpPr bwMode="auto">
            <a:xfrm rot="2176688">
              <a:off x="3408" y="1392"/>
              <a:ext cx="240" cy="176"/>
              <a:chOff x="1824" y="2016"/>
              <a:chExt cx="1440" cy="1056"/>
            </a:xfrm>
          </p:grpSpPr>
          <p:sp>
            <p:nvSpPr>
              <p:cNvPr id="149609" name="AutoShape 24"/>
              <p:cNvSpPr>
                <a:spLocks noChangeAspect="1"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9966FF"/>
              </a:solidFill>
              <a:ln w="9525">
                <a:solidFill>
                  <a:srgbClr val="9966FF"/>
                </a:solidFill>
                <a:miter lim="800000"/>
                <a:headEnd/>
                <a:tailEnd/>
              </a:ln>
            </p:spPr>
            <p:txBody>
              <a:bodyPr wrap="none" anchor="ctr"/>
              <a:lstStyle/>
              <a:p>
                <a:endParaRPr lang="en-US"/>
              </a:p>
            </p:txBody>
          </p:sp>
          <p:sp>
            <p:nvSpPr>
              <p:cNvPr id="149610" name="Oval 25"/>
              <p:cNvSpPr>
                <a:spLocks noChangeAspect="1" noChangeArrowheads="1"/>
              </p:cNvSpPr>
              <p:nvPr/>
            </p:nvSpPr>
            <p:spPr bwMode="auto">
              <a:xfrm>
                <a:off x="2256" y="2256"/>
                <a:ext cx="576" cy="576"/>
              </a:xfrm>
              <a:prstGeom prst="ellipse">
                <a:avLst/>
              </a:prstGeom>
              <a:solidFill>
                <a:srgbClr val="9966FF"/>
              </a:solidFill>
              <a:ln w="9525">
                <a:solidFill>
                  <a:srgbClr val="9966FF"/>
                </a:solidFill>
                <a:round/>
                <a:headEnd/>
                <a:tailEnd/>
              </a:ln>
            </p:spPr>
            <p:txBody>
              <a:bodyPr wrap="none" anchor="ctr"/>
              <a:lstStyle/>
              <a:p>
                <a:endParaRPr lang="en-US"/>
              </a:p>
            </p:txBody>
          </p:sp>
          <p:sp>
            <p:nvSpPr>
              <p:cNvPr id="149611" name="AutoShape 26"/>
              <p:cNvSpPr>
                <a:spLocks noChangeAspect="1"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9966FF"/>
              </a:solidFill>
              <a:ln w="9525">
                <a:solidFill>
                  <a:srgbClr val="9966FF"/>
                </a:solidFill>
                <a:miter lim="800000"/>
                <a:headEnd/>
                <a:tailEnd/>
              </a:ln>
            </p:spPr>
            <p:txBody>
              <a:bodyPr wrap="none" anchor="ctr"/>
              <a:lstStyle/>
              <a:p>
                <a:endParaRPr lang="en-US"/>
              </a:p>
            </p:txBody>
          </p:sp>
        </p:grpSp>
        <p:grpSp>
          <p:nvGrpSpPr>
            <p:cNvPr id="149513" name="Group 27"/>
            <p:cNvGrpSpPr>
              <a:grpSpLocks noChangeAspect="1"/>
            </p:cNvGrpSpPr>
            <p:nvPr/>
          </p:nvGrpSpPr>
          <p:grpSpPr bwMode="auto">
            <a:xfrm>
              <a:off x="2256" y="2136"/>
              <a:ext cx="240" cy="176"/>
              <a:chOff x="1824" y="2016"/>
              <a:chExt cx="1440" cy="1056"/>
            </a:xfrm>
          </p:grpSpPr>
          <p:sp>
            <p:nvSpPr>
              <p:cNvPr id="149606" name="AutoShape 28"/>
              <p:cNvSpPr>
                <a:spLocks noChangeAspect="1"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9966FF"/>
              </a:solidFill>
              <a:ln w="9525">
                <a:solidFill>
                  <a:srgbClr val="9966FF"/>
                </a:solidFill>
                <a:miter lim="800000"/>
                <a:headEnd/>
                <a:tailEnd/>
              </a:ln>
            </p:spPr>
            <p:txBody>
              <a:bodyPr wrap="none" anchor="ctr"/>
              <a:lstStyle/>
              <a:p>
                <a:endParaRPr lang="en-US"/>
              </a:p>
            </p:txBody>
          </p:sp>
          <p:sp>
            <p:nvSpPr>
              <p:cNvPr id="149607" name="Oval 29"/>
              <p:cNvSpPr>
                <a:spLocks noChangeAspect="1" noChangeArrowheads="1"/>
              </p:cNvSpPr>
              <p:nvPr/>
            </p:nvSpPr>
            <p:spPr bwMode="auto">
              <a:xfrm>
                <a:off x="2256" y="2256"/>
                <a:ext cx="576" cy="576"/>
              </a:xfrm>
              <a:prstGeom prst="ellipse">
                <a:avLst/>
              </a:prstGeom>
              <a:solidFill>
                <a:srgbClr val="9966FF"/>
              </a:solidFill>
              <a:ln w="9525">
                <a:solidFill>
                  <a:srgbClr val="9966FF"/>
                </a:solidFill>
                <a:round/>
                <a:headEnd/>
                <a:tailEnd/>
              </a:ln>
            </p:spPr>
            <p:txBody>
              <a:bodyPr wrap="none" anchor="ctr"/>
              <a:lstStyle/>
              <a:p>
                <a:endParaRPr lang="en-US"/>
              </a:p>
            </p:txBody>
          </p:sp>
          <p:sp>
            <p:nvSpPr>
              <p:cNvPr id="149608" name="AutoShape 30"/>
              <p:cNvSpPr>
                <a:spLocks noChangeAspect="1"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9966FF"/>
              </a:solidFill>
              <a:ln w="9525">
                <a:solidFill>
                  <a:srgbClr val="9966FF"/>
                </a:solidFill>
                <a:miter lim="800000"/>
                <a:headEnd/>
                <a:tailEnd/>
              </a:ln>
            </p:spPr>
            <p:txBody>
              <a:bodyPr wrap="none" anchor="ctr"/>
              <a:lstStyle/>
              <a:p>
                <a:endParaRPr lang="en-US"/>
              </a:p>
            </p:txBody>
          </p:sp>
        </p:grpSp>
        <p:grpSp>
          <p:nvGrpSpPr>
            <p:cNvPr id="149514" name="Group 31"/>
            <p:cNvGrpSpPr>
              <a:grpSpLocks noChangeAspect="1"/>
            </p:cNvGrpSpPr>
            <p:nvPr/>
          </p:nvGrpSpPr>
          <p:grpSpPr bwMode="auto">
            <a:xfrm rot="-3230240">
              <a:off x="4416" y="1936"/>
              <a:ext cx="240" cy="176"/>
              <a:chOff x="1824" y="2016"/>
              <a:chExt cx="1440" cy="1056"/>
            </a:xfrm>
          </p:grpSpPr>
          <p:sp>
            <p:nvSpPr>
              <p:cNvPr id="149603" name="AutoShape 32"/>
              <p:cNvSpPr>
                <a:spLocks noChangeAspect="1"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9966FF"/>
              </a:solidFill>
              <a:ln w="9525">
                <a:solidFill>
                  <a:srgbClr val="9966FF"/>
                </a:solidFill>
                <a:miter lim="800000"/>
                <a:headEnd/>
                <a:tailEnd/>
              </a:ln>
            </p:spPr>
            <p:txBody>
              <a:bodyPr wrap="none" anchor="ctr"/>
              <a:lstStyle/>
              <a:p>
                <a:endParaRPr lang="en-US"/>
              </a:p>
            </p:txBody>
          </p:sp>
          <p:sp>
            <p:nvSpPr>
              <p:cNvPr id="149604" name="Oval 33"/>
              <p:cNvSpPr>
                <a:spLocks noChangeAspect="1" noChangeArrowheads="1"/>
              </p:cNvSpPr>
              <p:nvPr/>
            </p:nvSpPr>
            <p:spPr bwMode="auto">
              <a:xfrm>
                <a:off x="2256" y="2256"/>
                <a:ext cx="576" cy="576"/>
              </a:xfrm>
              <a:prstGeom prst="ellipse">
                <a:avLst/>
              </a:prstGeom>
              <a:solidFill>
                <a:srgbClr val="9966FF"/>
              </a:solidFill>
              <a:ln w="9525">
                <a:solidFill>
                  <a:srgbClr val="9966FF"/>
                </a:solidFill>
                <a:round/>
                <a:headEnd/>
                <a:tailEnd/>
              </a:ln>
            </p:spPr>
            <p:txBody>
              <a:bodyPr wrap="none" anchor="ctr"/>
              <a:lstStyle/>
              <a:p>
                <a:endParaRPr lang="en-US"/>
              </a:p>
            </p:txBody>
          </p:sp>
          <p:sp>
            <p:nvSpPr>
              <p:cNvPr id="149605" name="AutoShape 34"/>
              <p:cNvSpPr>
                <a:spLocks noChangeAspect="1"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9966FF"/>
              </a:solidFill>
              <a:ln w="9525">
                <a:solidFill>
                  <a:srgbClr val="9966FF"/>
                </a:solidFill>
                <a:miter lim="800000"/>
                <a:headEnd/>
                <a:tailEnd/>
              </a:ln>
            </p:spPr>
            <p:txBody>
              <a:bodyPr wrap="none" anchor="ctr"/>
              <a:lstStyle/>
              <a:p>
                <a:endParaRPr lang="en-US"/>
              </a:p>
            </p:txBody>
          </p:sp>
        </p:grpSp>
        <p:grpSp>
          <p:nvGrpSpPr>
            <p:cNvPr id="149515" name="Group 35"/>
            <p:cNvGrpSpPr>
              <a:grpSpLocks noChangeAspect="1"/>
            </p:cNvGrpSpPr>
            <p:nvPr/>
          </p:nvGrpSpPr>
          <p:grpSpPr bwMode="auto">
            <a:xfrm rot="-818715">
              <a:off x="1320" y="2272"/>
              <a:ext cx="240" cy="176"/>
              <a:chOff x="1824" y="2016"/>
              <a:chExt cx="1440" cy="1056"/>
            </a:xfrm>
          </p:grpSpPr>
          <p:sp>
            <p:nvSpPr>
              <p:cNvPr id="149600" name="AutoShape 36"/>
              <p:cNvSpPr>
                <a:spLocks noChangeAspect="1"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9966FF"/>
              </a:solidFill>
              <a:ln w="9525">
                <a:solidFill>
                  <a:srgbClr val="9966FF"/>
                </a:solidFill>
                <a:miter lim="800000"/>
                <a:headEnd/>
                <a:tailEnd/>
              </a:ln>
            </p:spPr>
            <p:txBody>
              <a:bodyPr wrap="none" anchor="ctr"/>
              <a:lstStyle/>
              <a:p>
                <a:endParaRPr lang="en-US"/>
              </a:p>
            </p:txBody>
          </p:sp>
          <p:sp>
            <p:nvSpPr>
              <p:cNvPr id="149601" name="Oval 37"/>
              <p:cNvSpPr>
                <a:spLocks noChangeAspect="1" noChangeArrowheads="1"/>
              </p:cNvSpPr>
              <p:nvPr/>
            </p:nvSpPr>
            <p:spPr bwMode="auto">
              <a:xfrm>
                <a:off x="2256" y="2256"/>
                <a:ext cx="576" cy="576"/>
              </a:xfrm>
              <a:prstGeom prst="ellipse">
                <a:avLst/>
              </a:prstGeom>
              <a:solidFill>
                <a:srgbClr val="9966FF"/>
              </a:solidFill>
              <a:ln w="9525">
                <a:solidFill>
                  <a:srgbClr val="9966FF"/>
                </a:solidFill>
                <a:round/>
                <a:headEnd/>
                <a:tailEnd/>
              </a:ln>
            </p:spPr>
            <p:txBody>
              <a:bodyPr wrap="none" anchor="ctr"/>
              <a:lstStyle/>
              <a:p>
                <a:endParaRPr lang="en-US"/>
              </a:p>
            </p:txBody>
          </p:sp>
          <p:sp>
            <p:nvSpPr>
              <p:cNvPr id="149602" name="AutoShape 38"/>
              <p:cNvSpPr>
                <a:spLocks noChangeAspect="1"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9966FF"/>
              </a:solidFill>
              <a:ln w="9525">
                <a:solidFill>
                  <a:srgbClr val="9966FF"/>
                </a:solidFill>
                <a:miter lim="800000"/>
                <a:headEnd/>
                <a:tailEnd/>
              </a:ln>
            </p:spPr>
            <p:txBody>
              <a:bodyPr wrap="none" anchor="ctr"/>
              <a:lstStyle/>
              <a:p>
                <a:endParaRPr lang="en-US"/>
              </a:p>
            </p:txBody>
          </p:sp>
        </p:grpSp>
        <p:grpSp>
          <p:nvGrpSpPr>
            <p:cNvPr id="149516" name="Group 39"/>
            <p:cNvGrpSpPr>
              <a:grpSpLocks noChangeAspect="1"/>
            </p:cNvGrpSpPr>
            <p:nvPr/>
          </p:nvGrpSpPr>
          <p:grpSpPr bwMode="auto">
            <a:xfrm rot="-4646385">
              <a:off x="1488" y="1528"/>
              <a:ext cx="240" cy="176"/>
              <a:chOff x="1824" y="2016"/>
              <a:chExt cx="1440" cy="1056"/>
            </a:xfrm>
          </p:grpSpPr>
          <p:sp>
            <p:nvSpPr>
              <p:cNvPr id="149597" name="AutoShape 40"/>
              <p:cNvSpPr>
                <a:spLocks noChangeAspect="1"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9966FF"/>
              </a:solidFill>
              <a:ln w="9525">
                <a:solidFill>
                  <a:srgbClr val="9966FF"/>
                </a:solidFill>
                <a:miter lim="800000"/>
                <a:headEnd/>
                <a:tailEnd/>
              </a:ln>
            </p:spPr>
            <p:txBody>
              <a:bodyPr wrap="none" anchor="ctr"/>
              <a:lstStyle/>
              <a:p>
                <a:endParaRPr lang="en-US"/>
              </a:p>
            </p:txBody>
          </p:sp>
          <p:sp>
            <p:nvSpPr>
              <p:cNvPr id="149598" name="Oval 41"/>
              <p:cNvSpPr>
                <a:spLocks noChangeAspect="1" noChangeArrowheads="1"/>
              </p:cNvSpPr>
              <p:nvPr/>
            </p:nvSpPr>
            <p:spPr bwMode="auto">
              <a:xfrm>
                <a:off x="2256" y="2256"/>
                <a:ext cx="576" cy="576"/>
              </a:xfrm>
              <a:prstGeom prst="ellipse">
                <a:avLst/>
              </a:prstGeom>
              <a:solidFill>
                <a:srgbClr val="9966FF"/>
              </a:solidFill>
              <a:ln w="9525">
                <a:solidFill>
                  <a:srgbClr val="9966FF"/>
                </a:solidFill>
                <a:round/>
                <a:headEnd/>
                <a:tailEnd/>
              </a:ln>
            </p:spPr>
            <p:txBody>
              <a:bodyPr wrap="none" anchor="ctr"/>
              <a:lstStyle/>
              <a:p>
                <a:endParaRPr lang="en-US"/>
              </a:p>
            </p:txBody>
          </p:sp>
          <p:sp>
            <p:nvSpPr>
              <p:cNvPr id="149599" name="AutoShape 42"/>
              <p:cNvSpPr>
                <a:spLocks noChangeAspect="1"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9966FF"/>
              </a:solidFill>
              <a:ln w="9525">
                <a:solidFill>
                  <a:srgbClr val="9966FF"/>
                </a:solidFill>
                <a:miter lim="800000"/>
                <a:headEnd/>
                <a:tailEnd/>
              </a:ln>
            </p:spPr>
            <p:txBody>
              <a:bodyPr wrap="none" anchor="ctr"/>
              <a:lstStyle/>
              <a:p>
                <a:endParaRPr lang="en-US"/>
              </a:p>
            </p:txBody>
          </p:sp>
        </p:grpSp>
        <p:grpSp>
          <p:nvGrpSpPr>
            <p:cNvPr id="149517" name="Group 43"/>
            <p:cNvGrpSpPr>
              <a:grpSpLocks noChangeAspect="1"/>
            </p:cNvGrpSpPr>
            <p:nvPr/>
          </p:nvGrpSpPr>
          <p:grpSpPr bwMode="auto">
            <a:xfrm rot="4858782">
              <a:off x="4488" y="1352"/>
              <a:ext cx="240" cy="176"/>
              <a:chOff x="1824" y="2016"/>
              <a:chExt cx="1440" cy="1056"/>
            </a:xfrm>
          </p:grpSpPr>
          <p:sp>
            <p:nvSpPr>
              <p:cNvPr id="149594" name="AutoShape 44"/>
              <p:cNvSpPr>
                <a:spLocks noChangeAspect="1"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9966FF"/>
              </a:solidFill>
              <a:ln w="9525">
                <a:solidFill>
                  <a:srgbClr val="9966FF"/>
                </a:solidFill>
                <a:miter lim="800000"/>
                <a:headEnd/>
                <a:tailEnd/>
              </a:ln>
            </p:spPr>
            <p:txBody>
              <a:bodyPr wrap="none" anchor="ctr"/>
              <a:lstStyle/>
              <a:p>
                <a:endParaRPr lang="en-US"/>
              </a:p>
            </p:txBody>
          </p:sp>
          <p:sp>
            <p:nvSpPr>
              <p:cNvPr id="149595" name="Oval 45"/>
              <p:cNvSpPr>
                <a:spLocks noChangeAspect="1" noChangeArrowheads="1"/>
              </p:cNvSpPr>
              <p:nvPr/>
            </p:nvSpPr>
            <p:spPr bwMode="auto">
              <a:xfrm>
                <a:off x="2256" y="2256"/>
                <a:ext cx="576" cy="576"/>
              </a:xfrm>
              <a:prstGeom prst="ellipse">
                <a:avLst/>
              </a:prstGeom>
              <a:solidFill>
                <a:srgbClr val="9966FF"/>
              </a:solidFill>
              <a:ln w="9525">
                <a:solidFill>
                  <a:srgbClr val="9966FF"/>
                </a:solidFill>
                <a:round/>
                <a:headEnd/>
                <a:tailEnd/>
              </a:ln>
            </p:spPr>
            <p:txBody>
              <a:bodyPr wrap="none" anchor="ctr"/>
              <a:lstStyle/>
              <a:p>
                <a:endParaRPr lang="en-US"/>
              </a:p>
            </p:txBody>
          </p:sp>
          <p:sp>
            <p:nvSpPr>
              <p:cNvPr id="149596" name="AutoShape 46"/>
              <p:cNvSpPr>
                <a:spLocks noChangeAspect="1"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9966FF"/>
              </a:solidFill>
              <a:ln w="9525">
                <a:solidFill>
                  <a:srgbClr val="9966FF"/>
                </a:solidFill>
                <a:miter lim="800000"/>
                <a:headEnd/>
                <a:tailEnd/>
              </a:ln>
            </p:spPr>
            <p:txBody>
              <a:bodyPr wrap="none" anchor="ctr"/>
              <a:lstStyle/>
              <a:p>
                <a:endParaRPr lang="en-US"/>
              </a:p>
            </p:txBody>
          </p:sp>
        </p:grpSp>
        <p:grpSp>
          <p:nvGrpSpPr>
            <p:cNvPr id="149518" name="Group 47"/>
            <p:cNvGrpSpPr>
              <a:grpSpLocks noChangeAspect="1"/>
            </p:cNvGrpSpPr>
            <p:nvPr/>
          </p:nvGrpSpPr>
          <p:grpSpPr bwMode="auto">
            <a:xfrm rot="-6814358">
              <a:off x="2568" y="2312"/>
              <a:ext cx="240" cy="176"/>
              <a:chOff x="1824" y="2016"/>
              <a:chExt cx="1440" cy="1056"/>
            </a:xfrm>
          </p:grpSpPr>
          <p:sp>
            <p:nvSpPr>
              <p:cNvPr id="149591" name="AutoShape 48"/>
              <p:cNvSpPr>
                <a:spLocks noChangeAspect="1"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9966FF"/>
              </a:solidFill>
              <a:ln w="9525">
                <a:solidFill>
                  <a:srgbClr val="9966FF"/>
                </a:solidFill>
                <a:miter lim="800000"/>
                <a:headEnd/>
                <a:tailEnd/>
              </a:ln>
            </p:spPr>
            <p:txBody>
              <a:bodyPr wrap="none" anchor="ctr"/>
              <a:lstStyle/>
              <a:p>
                <a:endParaRPr lang="en-US"/>
              </a:p>
            </p:txBody>
          </p:sp>
          <p:sp>
            <p:nvSpPr>
              <p:cNvPr id="149592" name="Oval 49"/>
              <p:cNvSpPr>
                <a:spLocks noChangeAspect="1" noChangeArrowheads="1"/>
              </p:cNvSpPr>
              <p:nvPr/>
            </p:nvSpPr>
            <p:spPr bwMode="auto">
              <a:xfrm>
                <a:off x="2256" y="2256"/>
                <a:ext cx="576" cy="576"/>
              </a:xfrm>
              <a:prstGeom prst="ellipse">
                <a:avLst/>
              </a:prstGeom>
              <a:solidFill>
                <a:srgbClr val="9966FF"/>
              </a:solidFill>
              <a:ln w="9525">
                <a:solidFill>
                  <a:srgbClr val="9966FF"/>
                </a:solidFill>
                <a:round/>
                <a:headEnd/>
                <a:tailEnd/>
              </a:ln>
            </p:spPr>
            <p:txBody>
              <a:bodyPr wrap="none" anchor="ctr"/>
              <a:lstStyle/>
              <a:p>
                <a:endParaRPr lang="en-US"/>
              </a:p>
            </p:txBody>
          </p:sp>
          <p:sp>
            <p:nvSpPr>
              <p:cNvPr id="149593" name="AutoShape 50"/>
              <p:cNvSpPr>
                <a:spLocks noChangeAspect="1"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9966FF"/>
              </a:solidFill>
              <a:ln w="9525">
                <a:solidFill>
                  <a:srgbClr val="9966FF"/>
                </a:solidFill>
                <a:miter lim="800000"/>
                <a:headEnd/>
                <a:tailEnd/>
              </a:ln>
            </p:spPr>
            <p:txBody>
              <a:bodyPr wrap="none" anchor="ctr"/>
              <a:lstStyle/>
              <a:p>
                <a:endParaRPr lang="en-US"/>
              </a:p>
            </p:txBody>
          </p:sp>
        </p:grpSp>
        <p:grpSp>
          <p:nvGrpSpPr>
            <p:cNvPr id="149519" name="Group 51"/>
            <p:cNvGrpSpPr>
              <a:grpSpLocks noChangeAspect="1"/>
            </p:cNvGrpSpPr>
            <p:nvPr/>
          </p:nvGrpSpPr>
          <p:grpSpPr bwMode="auto">
            <a:xfrm>
              <a:off x="2952" y="1104"/>
              <a:ext cx="240" cy="176"/>
              <a:chOff x="1824" y="2016"/>
              <a:chExt cx="1440" cy="1056"/>
            </a:xfrm>
          </p:grpSpPr>
          <p:sp>
            <p:nvSpPr>
              <p:cNvPr id="149588" name="AutoShape 52"/>
              <p:cNvSpPr>
                <a:spLocks noChangeAspect="1"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9966FF"/>
              </a:solidFill>
              <a:ln w="9525">
                <a:solidFill>
                  <a:srgbClr val="9966FF"/>
                </a:solidFill>
                <a:miter lim="800000"/>
                <a:headEnd/>
                <a:tailEnd/>
              </a:ln>
            </p:spPr>
            <p:txBody>
              <a:bodyPr wrap="none" anchor="ctr"/>
              <a:lstStyle/>
              <a:p>
                <a:endParaRPr lang="en-US"/>
              </a:p>
            </p:txBody>
          </p:sp>
          <p:sp>
            <p:nvSpPr>
              <p:cNvPr id="149589" name="Oval 53"/>
              <p:cNvSpPr>
                <a:spLocks noChangeAspect="1" noChangeArrowheads="1"/>
              </p:cNvSpPr>
              <p:nvPr/>
            </p:nvSpPr>
            <p:spPr bwMode="auto">
              <a:xfrm>
                <a:off x="2256" y="2256"/>
                <a:ext cx="576" cy="576"/>
              </a:xfrm>
              <a:prstGeom prst="ellipse">
                <a:avLst/>
              </a:prstGeom>
              <a:solidFill>
                <a:srgbClr val="9966FF"/>
              </a:solidFill>
              <a:ln w="9525">
                <a:solidFill>
                  <a:srgbClr val="9966FF"/>
                </a:solidFill>
                <a:round/>
                <a:headEnd/>
                <a:tailEnd/>
              </a:ln>
            </p:spPr>
            <p:txBody>
              <a:bodyPr wrap="none" anchor="ctr"/>
              <a:lstStyle/>
              <a:p>
                <a:endParaRPr lang="en-US"/>
              </a:p>
            </p:txBody>
          </p:sp>
          <p:sp>
            <p:nvSpPr>
              <p:cNvPr id="149590" name="AutoShape 54"/>
              <p:cNvSpPr>
                <a:spLocks noChangeAspect="1"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9966FF"/>
              </a:solidFill>
              <a:ln w="9525">
                <a:solidFill>
                  <a:srgbClr val="9966FF"/>
                </a:solidFill>
                <a:miter lim="800000"/>
                <a:headEnd/>
                <a:tailEnd/>
              </a:ln>
            </p:spPr>
            <p:txBody>
              <a:bodyPr wrap="none" anchor="ctr"/>
              <a:lstStyle/>
              <a:p>
                <a:endParaRPr lang="en-US"/>
              </a:p>
            </p:txBody>
          </p:sp>
        </p:grpSp>
        <p:grpSp>
          <p:nvGrpSpPr>
            <p:cNvPr id="149520" name="Group 55"/>
            <p:cNvGrpSpPr>
              <a:grpSpLocks noChangeAspect="1"/>
            </p:cNvGrpSpPr>
            <p:nvPr/>
          </p:nvGrpSpPr>
          <p:grpSpPr bwMode="auto">
            <a:xfrm>
              <a:off x="3096" y="3496"/>
              <a:ext cx="240" cy="176"/>
              <a:chOff x="1824" y="2016"/>
              <a:chExt cx="1440" cy="1056"/>
            </a:xfrm>
          </p:grpSpPr>
          <p:sp>
            <p:nvSpPr>
              <p:cNvPr id="149585" name="AutoShape 56"/>
              <p:cNvSpPr>
                <a:spLocks noChangeAspect="1"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9966FF"/>
              </a:solidFill>
              <a:ln w="9525">
                <a:solidFill>
                  <a:srgbClr val="9966FF"/>
                </a:solidFill>
                <a:miter lim="800000"/>
                <a:headEnd/>
                <a:tailEnd/>
              </a:ln>
            </p:spPr>
            <p:txBody>
              <a:bodyPr wrap="none" anchor="ctr"/>
              <a:lstStyle/>
              <a:p>
                <a:endParaRPr lang="en-US"/>
              </a:p>
            </p:txBody>
          </p:sp>
          <p:sp>
            <p:nvSpPr>
              <p:cNvPr id="149586" name="Oval 57"/>
              <p:cNvSpPr>
                <a:spLocks noChangeAspect="1" noChangeArrowheads="1"/>
              </p:cNvSpPr>
              <p:nvPr/>
            </p:nvSpPr>
            <p:spPr bwMode="auto">
              <a:xfrm>
                <a:off x="2256" y="2256"/>
                <a:ext cx="576" cy="576"/>
              </a:xfrm>
              <a:prstGeom prst="ellipse">
                <a:avLst/>
              </a:prstGeom>
              <a:solidFill>
                <a:srgbClr val="9966FF"/>
              </a:solidFill>
              <a:ln w="9525">
                <a:solidFill>
                  <a:srgbClr val="9966FF"/>
                </a:solidFill>
                <a:round/>
                <a:headEnd/>
                <a:tailEnd/>
              </a:ln>
            </p:spPr>
            <p:txBody>
              <a:bodyPr wrap="none" anchor="ctr"/>
              <a:lstStyle/>
              <a:p>
                <a:endParaRPr lang="en-US"/>
              </a:p>
            </p:txBody>
          </p:sp>
          <p:sp>
            <p:nvSpPr>
              <p:cNvPr id="149587" name="AutoShape 58"/>
              <p:cNvSpPr>
                <a:spLocks noChangeAspect="1"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9966FF"/>
              </a:solidFill>
              <a:ln w="9525">
                <a:solidFill>
                  <a:srgbClr val="9966FF"/>
                </a:solidFill>
                <a:miter lim="800000"/>
                <a:headEnd/>
                <a:tailEnd/>
              </a:ln>
            </p:spPr>
            <p:txBody>
              <a:bodyPr wrap="none" anchor="ctr"/>
              <a:lstStyle/>
              <a:p>
                <a:endParaRPr lang="en-US"/>
              </a:p>
            </p:txBody>
          </p:sp>
        </p:grpSp>
        <p:grpSp>
          <p:nvGrpSpPr>
            <p:cNvPr id="149521" name="Group 59"/>
            <p:cNvGrpSpPr>
              <a:grpSpLocks noChangeAspect="1"/>
            </p:cNvGrpSpPr>
            <p:nvPr/>
          </p:nvGrpSpPr>
          <p:grpSpPr bwMode="auto">
            <a:xfrm>
              <a:off x="3552" y="3712"/>
              <a:ext cx="240" cy="176"/>
              <a:chOff x="1824" y="2016"/>
              <a:chExt cx="1440" cy="1056"/>
            </a:xfrm>
          </p:grpSpPr>
          <p:sp>
            <p:nvSpPr>
              <p:cNvPr id="149582" name="AutoShape 60"/>
              <p:cNvSpPr>
                <a:spLocks noChangeAspect="1"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9966FF"/>
              </a:solidFill>
              <a:ln w="9525">
                <a:solidFill>
                  <a:srgbClr val="9966FF"/>
                </a:solidFill>
                <a:miter lim="800000"/>
                <a:headEnd/>
                <a:tailEnd/>
              </a:ln>
            </p:spPr>
            <p:txBody>
              <a:bodyPr wrap="none" anchor="ctr"/>
              <a:lstStyle/>
              <a:p>
                <a:endParaRPr lang="en-US"/>
              </a:p>
            </p:txBody>
          </p:sp>
          <p:sp>
            <p:nvSpPr>
              <p:cNvPr id="149583" name="Oval 61"/>
              <p:cNvSpPr>
                <a:spLocks noChangeAspect="1" noChangeArrowheads="1"/>
              </p:cNvSpPr>
              <p:nvPr/>
            </p:nvSpPr>
            <p:spPr bwMode="auto">
              <a:xfrm>
                <a:off x="2256" y="2256"/>
                <a:ext cx="576" cy="576"/>
              </a:xfrm>
              <a:prstGeom prst="ellipse">
                <a:avLst/>
              </a:prstGeom>
              <a:solidFill>
                <a:srgbClr val="9966FF"/>
              </a:solidFill>
              <a:ln w="9525">
                <a:solidFill>
                  <a:srgbClr val="9966FF"/>
                </a:solidFill>
                <a:round/>
                <a:headEnd/>
                <a:tailEnd/>
              </a:ln>
            </p:spPr>
            <p:txBody>
              <a:bodyPr wrap="none" anchor="ctr"/>
              <a:lstStyle/>
              <a:p>
                <a:endParaRPr lang="en-US"/>
              </a:p>
            </p:txBody>
          </p:sp>
          <p:sp>
            <p:nvSpPr>
              <p:cNvPr id="149584" name="AutoShape 62"/>
              <p:cNvSpPr>
                <a:spLocks noChangeAspect="1"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9966FF"/>
              </a:solidFill>
              <a:ln w="9525">
                <a:solidFill>
                  <a:srgbClr val="9966FF"/>
                </a:solidFill>
                <a:miter lim="800000"/>
                <a:headEnd/>
                <a:tailEnd/>
              </a:ln>
            </p:spPr>
            <p:txBody>
              <a:bodyPr wrap="none" anchor="ctr"/>
              <a:lstStyle/>
              <a:p>
                <a:endParaRPr lang="en-US"/>
              </a:p>
            </p:txBody>
          </p:sp>
        </p:grpSp>
        <p:grpSp>
          <p:nvGrpSpPr>
            <p:cNvPr id="149522" name="Group 63"/>
            <p:cNvGrpSpPr>
              <a:grpSpLocks noChangeAspect="1"/>
            </p:cNvGrpSpPr>
            <p:nvPr/>
          </p:nvGrpSpPr>
          <p:grpSpPr bwMode="auto">
            <a:xfrm>
              <a:off x="1464" y="2824"/>
              <a:ext cx="240" cy="176"/>
              <a:chOff x="1824" y="2016"/>
              <a:chExt cx="1440" cy="1056"/>
            </a:xfrm>
          </p:grpSpPr>
          <p:sp>
            <p:nvSpPr>
              <p:cNvPr id="149579" name="AutoShape 64"/>
              <p:cNvSpPr>
                <a:spLocks noChangeAspect="1"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9966FF"/>
              </a:solidFill>
              <a:ln w="9525">
                <a:solidFill>
                  <a:srgbClr val="9966FF"/>
                </a:solidFill>
                <a:miter lim="800000"/>
                <a:headEnd/>
                <a:tailEnd/>
              </a:ln>
            </p:spPr>
            <p:txBody>
              <a:bodyPr wrap="none" anchor="ctr"/>
              <a:lstStyle/>
              <a:p>
                <a:endParaRPr lang="en-US"/>
              </a:p>
            </p:txBody>
          </p:sp>
          <p:sp>
            <p:nvSpPr>
              <p:cNvPr id="149580" name="Oval 65"/>
              <p:cNvSpPr>
                <a:spLocks noChangeAspect="1" noChangeArrowheads="1"/>
              </p:cNvSpPr>
              <p:nvPr/>
            </p:nvSpPr>
            <p:spPr bwMode="auto">
              <a:xfrm>
                <a:off x="2256" y="2256"/>
                <a:ext cx="576" cy="576"/>
              </a:xfrm>
              <a:prstGeom prst="ellipse">
                <a:avLst/>
              </a:prstGeom>
              <a:solidFill>
                <a:srgbClr val="9966FF"/>
              </a:solidFill>
              <a:ln w="9525">
                <a:solidFill>
                  <a:srgbClr val="9966FF"/>
                </a:solidFill>
                <a:round/>
                <a:headEnd/>
                <a:tailEnd/>
              </a:ln>
            </p:spPr>
            <p:txBody>
              <a:bodyPr wrap="none" anchor="ctr"/>
              <a:lstStyle/>
              <a:p>
                <a:endParaRPr lang="en-US"/>
              </a:p>
            </p:txBody>
          </p:sp>
          <p:sp>
            <p:nvSpPr>
              <p:cNvPr id="149581" name="AutoShape 66"/>
              <p:cNvSpPr>
                <a:spLocks noChangeAspect="1"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9966FF"/>
              </a:solidFill>
              <a:ln w="9525">
                <a:solidFill>
                  <a:srgbClr val="9966FF"/>
                </a:solidFill>
                <a:miter lim="800000"/>
                <a:headEnd/>
                <a:tailEnd/>
              </a:ln>
            </p:spPr>
            <p:txBody>
              <a:bodyPr wrap="none" anchor="ctr"/>
              <a:lstStyle/>
              <a:p>
                <a:endParaRPr lang="en-US"/>
              </a:p>
            </p:txBody>
          </p:sp>
        </p:grpSp>
        <p:grpSp>
          <p:nvGrpSpPr>
            <p:cNvPr id="149523" name="Group 67"/>
            <p:cNvGrpSpPr>
              <a:grpSpLocks noChangeAspect="1"/>
            </p:cNvGrpSpPr>
            <p:nvPr/>
          </p:nvGrpSpPr>
          <p:grpSpPr bwMode="auto">
            <a:xfrm>
              <a:off x="1296" y="968"/>
              <a:ext cx="240" cy="176"/>
              <a:chOff x="1824" y="2016"/>
              <a:chExt cx="1440" cy="1056"/>
            </a:xfrm>
          </p:grpSpPr>
          <p:sp>
            <p:nvSpPr>
              <p:cNvPr id="149576" name="AutoShape 68"/>
              <p:cNvSpPr>
                <a:spLocks noChangeAspect="1"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9966FF"/>
              </a:solidFill>
              <a:ln w="9525">
                <a:solidFill>
                  <a:srgbClr val="9966FF"/>
                </a:solidFill>
                <a:miter lim="800000"/>
                <a:headEnd/>
                <a:tailEnd/>
              </a:ln>
            </p:spPr>
            <p:txBody>
              <a:bodyPr wrap="none" anchor="ctr"/>
              <a:lstStyle/>
              <a:p>
                <a:endParaRPr lang="en-US"/>
              </a:p>
            </p:txBody>
          </p:sp>
          <p:sp>
            <p:nvSpPr>
              <p:cNvPr id="149577" name="Oval 69"/>
              <p:cNvSpPr>
                <a:spLocks noChangeAspect="1" noChangeArrowheads="1"/>
              </p:cNvSpPr>
              <p:nvPr/>
            </p:nvSpPr>
            <p:spPr bwMode="auto">
              <a:xfrm>
                <a:off x="2256" y="2256"/>
                <a:ext cx="576" cy="576"/>
              </a:xfrm>
              <a:prstGeom prst="ellipse">
                <a:avLst/>
              </a:prstGeom>
              <a:solidFill>
                <a:srgbClr val="9966FF"/>
              </a:solidFill>
              <a:ln w="9525">
                <a:solidFill>
                  <a:srgbClr val="9966FF"/>
                </a:solidFill>
                <a:round/>
                <a:headEnd/>
                <a:tailEnd/>
              </a:ln>
            </p:spPr>
            <p:txBody>
              <a:bodyPr wrap="none" anchor="ctr"/>
              <a:lstStyle/>
              <a:p>
                <a:endParaRPr lang="en-US"/>
              </a:p>
            </p:txBody>
          </p:sp>
          <p:sp>
            <p:nvSpPr>
              <p:cNvPr id="149578" name="AutoShape 70"/>
              <p:cNvSpPr>
                <a:spLocks noChangeAspect="1"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9966FF"/>
              </a:solidFill>
              <a:ln w="9525">
                <a:solidFill>
                  <a:srgbClr val="9966FF"/>
                </a:solidFill>
                <a:miter lim="800000"/>
                <a:headEnd/>
                <a:tailEnd/>
              </a:ln>
            </p:spPr>
            <p:txBody>
              <a:bodyPr wrap="none" anchor="ctr"/>
              <a:lstStyle/>
              <a:p>
                <a:endParaRPr lang="en-US"/>
              </a:p>
            </p:txBody>
          </p:sp>
        </p:grpSp>
        <p:grpSp>
          <p:nvGrpSpPr>
            <p:cNvPr id="149524" name="Group 71"/>
            <p:cNvGrpSpPr>
              <a:grpSpLocks noChangeAspect="1"/>
            </p:cNvGrpSpPr>
            <p:nvPr/>
          </p:nvGrpSpPr>
          <p:grpSpPr bwMode="auto">
            <a:xfrm rot="-5733247">
              <a:off x="3816" y="968"/>
              <a:ext cx="240" cy="176"/>
              <a:chOff x="1824" y="2016"/>
              <a:chExt cx="1440" cy="1056"/>
            </a:xfrm>
          </p:grpSpPr>
          <p:sp>
            <p:nvSpPr>
              <p:cNvPr id="149573" name="AutoShape 72"/>
              <p:cNvSpPr>
                <a:spLocks noChangeAspect="1"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9966FF"/>
              </a:solidFill>
              <a:ln w="9525">
                <a:solidFill>
                  <a:srgbClr val="9966FF"/>
                </a:solidFill>
                <a:miter lim="800000"/>
                <a:headEnd/>
                <a:tailEnd/>
              </a:ln>
            </p:spPr>
            <p:txBody>
              <a:bodyPr wrap="none" anchor="ctr"/>
              <a:lstStyle/>
              <a:p>
                <a:endParaRPr lang="en-US"/>
              </a:p>
            </p:txBody>
          </p:sp>
          <p:sp>
            <p:nvSpPr>
              <p:cNvPr id="149574" name="Oval 73"/>
              <p:cNvSpPr>
                <a:spLocks noChangeAspect="1" noChangeArrowheads="1"/>
              </p:cNvSpPr>
              <p:nvPr/>
            </p:nvSpPr>
            <p:spPr bwMode="auto">
              <a:xfrm>
                <a:off x="2256" y="2256"/>
                <a:ext cx="576" cy="576"/>
              </a:xfrm>
              <a:prstGeom prst="ellipse">
                <a:avLst/>
              </a:prstGeom>
              <a:solidFill>
                <a:srgbClr val="9966FF"/>
              </a:solidFill>
              <a:ln w="9525">
                <a:solidFill>
                  <a:srgbClr val="9966FF"/>
                </a:solidFill>
                <a:round/>
                <a:headEnd/>
                <a:tailEnd/>
              </a:ln>
            </p:spPr>
            <p:txBody>
              <a:bodyPr wrap="none" anchor="ctr"/>
              <a:lstStyle/>
              <a:p>
                <a:endParaRPr lang="en-US"/>
              </a:p>
            </p:txBody>
          </p:sp>
          <p:sp>
            <p:nvSpPr>
              <p:cNvPr id="149575" name="AutoShape 74"/>
              <p:cNvSpPr>
                <a:spLocks noChangeAspect="1"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9966FF"/>
              </a:solidFill>
              <a:ln w="9525">
                <a:solidFill>
                  <a:srgbClr val="9966FF"/>
                </a:solidFill>
                <a:miter lim="800000"/>
                <a:headEnd/>
                <a:tailEnd/>
              </a:ln>
            </p:spPr>
            <p:txBody>
              <a:bodyPr wrap="none" anchor="ctr"/>
              <a:lstStyle/>
              <a:p>
                <a:endParaRPr lang="en-US"/>
              </a:p>
            </p:txBody>
          </p:sp>
        </p:grpSp>
        <p:grpSp>
          <p:nvGrpSpPr>
            <p:cNvPr id="149525" name="Group 75"/>
            <p:cNvGrpSpPr>
              <a:grpSpLocks noChangeAspect="1"/>
            </p:cNvGrpSpPr>
            <p:nvPr/>
          </p:nvGrpSpPr>
          <p:grpSpPr bwMode="auto">
            <a:xfrm>
              <a:off x="1080" y="3264"/>
              <a:ext cx="240" cy="176"/>
              <a:chOff x="1824" y="2016"/>
              <a:chExt cx="1440" cy="1056"/>
            </a:xfrm>
          </p:grpSpPr>
          <p:sp>
            <p:nvSpPr>
              <p:cNvPr id="149570" name="AutoShape 76"/>
              <p:cNvSpPr>
                <a:spLocks noChangeAspect="1"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9966FF"/>
              </a:solidFill>
              <a:ln w="9525">
                <a:solidFill>
                  <a:srgbClr val="9966FF"/>
                </a:solidFill>
                <a:miter lim="800000"/>
                <a:headEnd/>
                <a:tailEnd/>
              </a:ln>
            </p:spPr>
            <p:txBody>
              <a:bodyPr wrap="none" anchor="ctr"/>
              <a:lstStyle/>
              <a:p>
                <a:endParaRPr lang="en-US"/>
              </a:p>
            </p:txBody>
          </p:sp>
          <p:sp>
            <p:nvSpPr>
              <p:cNvPr id="149571" name="Oval 77"/>
              <p:cNvSpPr>
                <a:spLocks noChangeAspect="1" noChangeArrowheads="1"/>
              </p:cNvSpPr>
              <p:nvPr/>
            </p:nvSpPr>
            <p:spPr bwMode="auto">
              <a:xfrm>
                <a:off x="2256" y="2256"/>
                <a:ext cx="576" cy="576"/>
              </a:xfrm>
              <a:prstGeom prst="ellipse">
                <a:avLst/>
              </a:prstGeom>
              <a:solidFill>
                <a:srgbClr val="9966FF"/>
              </a:solidFill>
              <a:ln w="9525">
                <a:solidFill>
                  <a:srgbClr val="9966FF"/>
                </a:solidFill>
                <a:round/>
                <a:headEnd/>
                <a:tailEnd/>
              </a:ln>
            </p:spPr>
            <p:txBody>
              <a:bodyPr wrap="none" anchor="ctr"/>
              <a:lstStyle/>
              <a:p>
                <a:endParaRPr lang="en-US"/>
              </a:p>
            </p:txBody>
          </p:sp>
          <p:sp>
            <p:nvSpPr>
              <p:cNvPr id="149572" name="AutoShape 78"/>
              <p:cNvSpPr>
                <a:spLocks noChangeAspect="1"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9966FF"/>
              </a:solidFill>
              <a:ln w="9525">
                <a:solidFill>
                  <a:srgbClr val="9966FF"/>
                </a:solidFill>
                <a:miter lim="800000"/>
                <a:headEnd/>
                <a:tailEnd/>
              </a:ln>
            </p:spPr>
            <p:txBody>
              <a:bodyPr wrap="none" anchor="ctr"/>
              <a:lstStyle/>
              <a:p>
                <a:endParaRPr lang="en-US"/>
              </a:p>
            </p:txBody>
          </p:sp>
        </p:grpSp>
        <p:grpSp>
          <p:nvGrpSpPr>
            <p:cNvPr id="149526" name="Group 79"/>
            <p:cNvGrpSpPr>
              <a:grpSpLocks noChangeAspect="1"/>
            </p:cNvGrpSpPr>
            <p:nvPr/>
          </p:nvGrpSpPr>
          <p:grpSpPr bwMode="auto">
            <a:xfrm rot="-2053269">
              <a:off x="1320" y="3520"/>
              <a:ext cx="240" cy="176"/>
              <a:chOff x="1824" y="2016"/>
              <a:chExt cx="1440" cy="1056"/>
            </a:xfrm>
          </p:grpSpPr>
          <p:sp>
            <p:nvSpPr>
              <p:cNvPr id="149567" name="AutoShape 80"/>
              <p:cNvSpPr>
                <a:spLocks noChangeAspect="1"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9966FF"/>
              </a:solidFill>
              <a:ln w="9525">
                <a:solidFill>
                  <a:srgbClr val="9966FF"/>
                </a:solidFill>
                <a:miter lim="800000"/>
                <a:headEnd/>
                <a:tailEnd/>
              </a:ln>
            </p:spPr>
            <p:txBody>
              <a:bodyPr wrap="none" anchor="ctr"/>
              <a:lstStyle/>
              <a:p>
                <a:endParaRPr lang="en-US"/>
              </a:p>
            </p:txBody>
          </p:sp>
          <p:sp>
            <p:nvSpPr>
              <p:cNvPr id="149568" name="Oval 81"/>
              <p:cNvSpPr>
                <a:spLocks noChangeAspect="1" noChangeArrowheads="1"/>
              </p:cNvSpPr>
              <p:nvPr/>
            </p:nvSpPr>
            <p:spPr bwMode="auto">
              <a:xfrm>
                <a:off x="2256" y="2256"/>
                <a:ext cx="576" cy="576"/>
              </a:xfrm>
              <a:prstGeom prst="ellipse">
                <a:avLst/>
              </a:prstGeom>
              <a:solidFill>
                <a:srgbClr val="9966FF"/>
              </a:solidFill>
              <a:ln w="9525">
                <a:solidFill>
                  <a:srgbClr val="9966FF"/>
                </a:solidFill>
                <a:round/>
                <a:headEnd/>
                <a:tailEnd/>
              </a:ln>
            </p:spPr>
            <p:txBody>
              <a:bodyPr wrap="none" anchor="ctr"/>
              <a:lstStyle/>
              <a:p>
                <a:endParaRPr lang="en-US"/>
              </a:p>
            </p:txBody>
          </p:sp>
          <p:sp>
            <p:nvSpPr>
              <p:cNvPr id="149569" name="AutoShape 82"/>
              <p:cNvSpPr>
                <a:spLocks noChangeAspect="1"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9966FF"/>
              </a:solidFill>
              <a:ln w="9525">
                <a:solidFill>
                  <a:srgbClr val="9966FF"/>
                </a:solidFill>
                <a:miter lim="800000"/>
                <a:headEnd/>
                <a:tailEnd/>
              </a:ln>
            </p:spPr>
            <p:txBody>
              <a:bodyPr wrap="none" anchor="ctr"/>
              <a:lstStyle/>
              <a:p>
                <a:endParaRPr lang="en-US"/>
              </a:p>
            </p:txBody>
          </p:sp>
        </p:grpSp>
        <p:grpSp>
          <p:nvGrpSpPr>
            <p:cNvPr id="149527" name="Group 83"/>
            <p:cNvGrpSpPr>
              <a:grpSpLocks noChangeAspect="1"/>
            </p:cNvGrpSpPr>
            <p:nvPr/>
          </p:nvGrpSpPr>
          <p:grpSpPr bwMode="auto">
            <a:xfrm rot="4480314">
              <a:off x="1968" y="2608"/>
              <a:ext cx="240" cy="176"/>
              <a:chOff x="1824" y="2016"/>
              <a:chExt cx="1440" cy="1056"/>
            </a:xfrm>
          </p:grpSpPr>
          <p:sp>
            <p:nvSpPr>
              <p:cNvPr id="149564" name="AutoShape 84"/>
              <p:cNvSpPr>
                <a:spLocks noChangeAspect="1"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9966FF"/>
              </a:solidFill>
              <a:ln w="9525">
                <a:solidFill>
                  <a:srgbClr val="9966FF"/>
                </a:solidFill>
                <a:miter lim="800000"/>
                <a:headEnd/>
                <a:tailEnd/>
              </a:ln>
            </p:spPr>
            <p:txBody>
              <a:bodyPr wrap="none" anchor="ctr"/>
              <a:lstStyle/>
              <a:p>
                <a:endParaRPr lang="en-US"/>
              </a:p>
            </p:txBody>
          </p:sp>
          <p:sp>
            <p:nvSpPr>
              <p:cNvPr id="149565" name="Oval 85"/>
              <p:cNvSpPr>
                <a:spLocks noChangeAspect="1" noChangeArrowheads="1"/>
              </p:cNvSpPr>
              <p:nvPr/>
            </p:nvSpPr>
            <p:spPr bwMode="auto">
              <a:xfrm>
                <a:off x="2256" y="2256"/>
                <a:ext cx="576" cy="576"/>
              </a:xfrm>
              <a:prstGeom prst="ellipse">
                <a:avLst/>
              </a:prstGeom>
              <a:solidFill>
                <a:srgbClr val="9966FF"/>
              </a:solidFill>
              <a:ln w="9525">
                <a:solidFill>
                  <a:srgbClr val="9966FF"/>
                </a:solidFill>
                <a:round/>
                <a:headEnd/>
                <a:tailEnd/>
              </a:ln>
            </p:spPr>
            <p:txBody>
              <a:bodyPr wrap="none" anchor="ctr"/>
              <a:lstStyle/>
              <a:p>
                <a:endParaRPr lang="en-US"/>
              </a:p>
            </p:txBody>
          </p:sp>
          <p:sp>
            <p:nvSpPr>
              <p:cNvPr id="149566" name="AutoShape 86"/>
              <p:cNvSpPr>
                <a:spLocks noChangeAspect="1"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9966FF"/>
              </a:solidFill>
              <a:ln w="9525">
                <a:solidFill>
                  <a:srgbClr val="9966FF"/>
                </a:solidFill>
                <a:miter lim="800000"/>
                <a:headEnd/>
                <a:tailEnd/>
              </a:ln>
            </p:spPr>
            <p:txBody>
              <a:bodyPr wrap="none" anchor="ctr"/>
              <a:lstStyle/>
              <a:p>
                <a:endParaRPr lang="en-US"/>
              </a:p>
            </p:txBody>
          </p:sp>
        </p:grpSp>
        <p:grpSp>
          <p:nvGrpSpPr>
            <p:cNvPr id="149528" name="Group 87"/>
            <p:cNvGrpSpPr>
              <a:grpSpLocks noChangeAspect="1"/>
            </p:cNvGrpSpPr>
            <p:nvPr/>
          </p:nvGrpSpPr>
          <p:grpSpPr bwMode="auto">
            <a:xfrm>
              <a:off x="1872" y="3288"/>
              <a:ext cx="240" cy="176"/>
              <a:chOff x="1824" y="2016"/>
              <a:chExt cx="1440" cy="1056"/>
            </a:xfrm>
          </p:grpSpPr>
          <p:sp>
            <p:nvSpPr>
              <p:cNvPr id="149561" name="AutoShape 88"/>
              <p:cNvSpPr>
                <a:spLocks noChangeAspect="1"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9966FF"/>
              </a:solidFill>
              <a:ln w="9525">
                <a:solidFill>
                  <a:srgbClr val="9966FF"/>
                </a:solidFill>
                <a:miter lim="800000"/>
                <a:headEnd/>
                <a:tailEnd/>
              </a:ln>
            </p:spPr>
            <p:txBody>
              <a:bodyPr wrap="none" anchor="ctr"/>
              <a:lstStyle/>
              <a:p>
                <a:endParaRPr lang="en-US"/>
              </a:p>
            </p:txBody>
          </p:sp>
          <p:sp>
            <p:nvSpPr>
              <p:cNvPr id="149562" name="Oval 89"/>
              <p:cNvSpPr>
                <a:spLocks noChangeAspect="1" noChangeArrowheads="1"/>
              </p:cNvSpPr>
              <p:nvPr/>
            </p:nvSpPr>
            <p:spPr bwMode="auto">
              <a:xfrm>
                <a:off x="2256" y="2256"/>
                <a:ext cx="576" cy="576"/>
              </a:xfrm>
              <a:prstGeom prst="ellipse">
                <a:avLst/>
              </a:prstGeom>
              <a:solidFill>
                <a:srgbClr val="9966FF"/>
              </a:solidFill>
              <a:ln w="9525">
                <a:solidFill>
                  <a:srgbClr val="9966FF"/>
                </a:solidFill>
                <a:round/>
                <a:headEnd/>
                <a:tailEnd/>
              </a:ln>
            </p:spPr>
            <p:txBody>
              <a:bodyPr wrap="none" anchor="ctr"/>
              <a:lstStyle/>
              <a:p>
                <a:endParaRPr lang="en-US"/>
              </a:p>
            </p:txBody>
          </p:sp>
          <p:sp>
            <p:nvSpPr>
              <p:cNvPr id="149563" name="AutoShape 90"/>
              <p:cNvSpPr>
                <a:spLocks noChangeAspect="1"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9966FF"/>
              </a:solidFill>
              <a:ln w="9525">
                <a:solidFill>
                  <a:srgbClr val="9966FF"/>
                </a:solidFill>
                <a:miter lim="800000"/>
                <a:headEnd/>
                <a:tailEnd/>
              </a:ln>
            </p:spPr>
            <p:txBody>
              <a:bodyPr wrap="none" anchor="ctr"/>
              <a:lstStyle/>
              <a:p>
                <a:endParaRPr lang="en-US"/>
              </a:p>
            </p:txBody>
          </p:sp>
        </p:grpSp>
        <p:grpSp>
          <p:nvGrpSpPr>
            <p:cNvPr id="149529" name="Group 91"/>
            <p:cNvGrpSpPr>
              <a:grpSpLocks noChangeAspect="1"/>
            </p:cNvGrpSpPr>
            <p:nvPr/>
          </p:nvGrpSpPr>
          <p:grpSpPr bwMode="auto">
            <a:xfrm rot="-3247841">
              <a:off x="2064" y="3152"/>
              <a:ext cx="240" cy="176"/>
              <a:chOff x="1824" y="2016"/>
              <a:chExt cx="1440" cy="1056"/>
            </a:xfrm>
          </p:grpSpPr>
          <p:sp>
            <p:nvSpPr>
              <p:cNvPr id="149558" name="AutoShape 92"/>
              <p:cNvSpPr>
                <a:spLocks noChangeAspect="1"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9966FF"/>
              </a:solidFill>
              <a:ln w="9525">
                <a:solidFill>
                  <a:srgbClr val="9966FF"/>
                </a:solidFill>
                <a:miter lim="800000"/>
                <a:headEnd/>
                <a:tailEnd/>
              </a:ln>
            </p:spPr>
            <p:txBody>
              <a:bodyPr wrap="none" anchor="ctr"/>
              <a:lstStyle/>
              <a:p>
                <a:endParaRPr lang="en-US"/>
              </a:p>
            </p:txBody>
          </p:sp>
          <p:sp>
            <p:nvSpPr>
              <p:cNvPr id="149559" name="Oval 93"/>
              <p:cNvSpPr>
                <a:spLocks noChangeAspect="1" noChangeArrowheads="1"/>
              </p:cNvSpPr>
              <p:nvPr/>
            </p:nvSpPr>
            <p:spPr bwMode="auto">
              <a:xfrm>
                <a:off x="2256" y="2256"/>
                <a:ext cx="576" cy="576"/>
              </a:xfrm>
              <a:prstGeom prst="ellipse">
                <a:avLst/>
              </a:prstGeom>
              <a:solidFill>
                <a:srgbClr val="9966FF"/>
              </a:solidFill>
              <a:ln w="9525">
                <a:solidFill>
                  <a:srgbClr val="9966FF"/>
                </a:solidFill>
                <a:round/>
                <a:headEnd/>
                <a:tailEnd/>
              </a:ln>
            </p:spPr>
            <p:txBody>
              <a:bodyPr wrap="none" anchor="ctr"/>
              <a:lstStyle/>
              <a:p>
                <a:endParaRPr lang="en-US"/>
              </a:p>
            </p:txBody>
          </p:sp>
          <p:sp>
            <p:nvSpPr>
              <p:cNvPr id="149560" name="AutoShape 94"/>
              <p:cNvSpPr>
                <a:spLocks noChangeAspect="1"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9966FF"/>
              </a:solidFill>
              <a:ln w="9525">
                <a:solidFill>
                  <a:srgbClr val="9966FF"/>
                </a:solidFill>
                <a:miter lim="800000"/>
                <a:headEnd/>
                <a:tailEnd/>
              </a:ln>
            </p:spPr>
            <p:txBody>
              <a:bodyPr wrap="none" anchor="ctr"/>
              <a:lstStyle/>
              <a:p>
                <a:endParaRPr lang="en-US"/>
              </a:p>
            </p:txBody>
          </p:sp>
        </p:grpSp>
        <p:grpSp>
          <p:nvGrpSpPr>
            <p:cNvPr id="149530" name="Group 95"/>
            <p:cNvGrpSpPr>
              <a:grpSpLocks noChangeAspect="1"/>
            </p:cNvGrpSpPr>
            <p:nvPr/>
          </p:nvGrpSpPr>
          <p:grpSpPr bwMode="auto">
            <a:xfrm>
              <a:off x="1008" y="2040"/>
              <a:ext cx="240" cy="176"/>
              <a:chOff x="1824" y="2016"/>
              <a:chExt cx="1440" cy="1056"/>
            </a:xfrm>
          </p:grpSpPr>
          <p:sp>
            <p:nvSpPr>
              <p:cNvPr id="149555" name="AutoShape 96"/>
              <p:cNvSpPr>
                <a:spLocks noChangeAspect="1"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9966FF"/>
              </a:solidFill>
              <a:ln w="9525">
                <a:solidFill>
                  <a:srgbClr val="9966FF"/>
                </a:solidFill>
                <a:miter lim="800000"/>
                <a:headEnd/>
                <a:tailEnd/>
              </a:ln>
            </p:spPr>
            <p:txBody>
              <a:bodyPr wrap="none" anchor="ctr"/>
              <a:lstStyle/>
              <a:p>
                <a:endParaRPr lang="en-US"/>
              </a:p>
            </p:txBody>
          </p:sp>
          <p:sp>
            <p:nvSpPr>
              <p:cNvPr id="149556" name="Oval 97"/>
              <p:cNvSpPr>
                <a:spLocks noChangeAspect="1" noChangeArrowheads="1"/>
              </p:cNvSpPr>
              <p:nvPr/>
            </p:nvSpPr>
            <p:spPr bwMode="auto">
              <a:xfrm>
                <a:off x="2256" y="2256"/>
                <a:ext cx="576" cy="576"/>
              </a:xfrm>
              <a:prstGeom prst="ellipse">
                <a:avLst/>
              </a:prstGeom>
              <a:solidFill>
                <a:srgbClr val="9966FF"/>
              </a:solidFill>
              <a:ln w="9525">
                <a:solidFill>
                  <a:srgbClr val="9966FF"/>
                </a:solidFill>
                <a:round/>
                <a:headEnd/>
                <a:tailEnd/>
              </a:ln>
            </p:spPr>
            <p:txBody>
              <a:bodyPr wrap="none" anchor="ctr"/>
              <a:lstStyle/>
              <a:p>
                <a:endParaRPr lang="en-US"/>
              </a:p>
            </p:txBody>
          </p:sp>
          <p:sp>
            <p:nvSpPr>
              <p:cNvPr id="149557" name="AutoShape 98"/>
              <p:cNvSpPr>
                <a:spLocks noChangeAspect="1"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9966FF"/>
              </a:solidFill>
              <a:ln w="9525">
                <a:solidFill>
                  <a:srgbClr val="9966FF"/>
                </a:solidFill>
                <a:miter lim="800000"/>
                <a:headEnd/>
                <a:tailEnd/>
              </a:ln>
            </p:spPr>
            <p:txBody>
              <a:bodyPr wrap="none" anchor="ctr"/>
              <a:lstStyle/>
              <a:p>
                <a:endParaRPr lang="en-US"/>
              </a:p>
            </p:txBody>
          </p:sp>
        </p:grpSp>
        <p:grpSp>
          <p:nvGrpSpPr>
            <p:cNvPr id="149531" name="Group 99"/>
            <p:cNvGrpSpPr>
              <a:grpSpLocks noChangeAspect="1"/>
            </p:cNvGrpSpPr>
            <p:nvPr/>
          </p:nvGrpSpPr>
          <p:grpSpPr bwMode="auto">
            <a:xfrm>
              <a:off x="4632" y="2232"/>
              <a:ext cx="240" cy="176"/>
              <a:chOff x="1824" y="2016"/>
              <a:chExt cx="1440" cy="1056"/>
            </a:xfrm>
          </p:grpSpPr>
          <p:sp>
            <p:nvSpPr>
              <p:cNvPr id="149552" name="AutoShape 100"/>
              <p:cNvSpPr>
                <a:spLocks noChangeAspect="1"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9966FF"/>
              </a:solidFill>
              <a:ln w="9525">
                <a:solidFill>
                  <a:srgbClr val="9966FF"/>
                </a:solidFill>
                <a:miter lim="800000"/>
                <a:headEnd/>
                <a:tailEnd/>
              </a:ln>
            </p:spPr>
            <p:txBody>
              <a:bodyPr wrap="none" anchor="ctr"/>
              <a:lstStyle/>
              <a:p>
                <a:endParaRPr lang="en-US"/>
              </a:p>
            </p:txBody>
          </p:sp>
          <p:sp>
            <p:nvSpPr>
              <p:cNvPr id="149553" name="Oval 101"/>
              <p:cNvSpPr>
                <a:spLocks noChangeAspect="1" noChangeArrowheads="1"/>
              </p:cNvSpPr>
              <p:nvPr/>
            </p:nvSpPr>
            <p:spPr bwMode="auto">
              <a:xfrm>
                <a:off x="2256" y="2256"/>
                <a:ext cx="576" cy="576"/>
              </a:xfrm>
              <a:prstGeom prst="ellipse">
                <a:avLst/>
              </a:prstGeom>
              <a:solidFill>
                <a:srgbClr val="9966FF"/>
              </a:solidFill>
              <a:ln w="9525">
                <a:solidFill>
                  <a:srgbClr val="9966FF"/>
                </a:solidFill>
                <a:round/>
                <a:headEnd/>
                <a:tailEnd/>
              </a:ln>
            </p:spPr>
            <p:txBody>
              <a:bodyPr wrap="none" anchor="ctr"/>
              <a:lstStyle/>
              <a:p>
                <a:endParaRPr lang="en-US"/>
              </a:p>
            </p:txBody>
          </p:sp>
          <p:sp>
            <p:nvSpPr>
              <p:cNvPr id="149554" name="AutoShape 102"/>
              <p:cNvSpPr>
                <a:spLocks noChangeAspect="1"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9966FF"/>
              </a:solidFill>
              <a:ln w="9525">
                <a:solidFill>
                  <a:srgbClr val="9966FF"/>
                </a:solidFill>
                <a:miter lim="800000"/>
                <a:headEnd/>
                <a:tailEnd/>
              </a:ln>
            </p:spPr>
            <p:txBody>
              <a:bodyPr wrap="none" anchor="ctr"/>
              <a:lstStyle/>
              <a:p>
                <a:endParaRPr lang="en-US"/>
              </a:p>
            </p:txBody>
          </p:sp>
        </p:grpSp>
        <p:grpSp>
          <p:nvGrpSpPr>
            <p:cNvPr id="149532" name="Group 103"/>
            <p:cNvGrpSpPr>
              <a:grpSpLocks noChangeAspect="1"/>
            </p:cNvGrpSpPr>
            <p:nvPr/>
          </p:nvGrpSpPr>
          <p:grpSpPr bwMode="auto">
            <a:xfrm rot="1754325">
              <a:off x="2256" y="1176"/>
              <a:ext cx="240" cy="176"/>
              <a:chOff x="1824" y="2016"/>
              <a:chExt cx="1440" cy="1056"/>
            </a:xfrm>
          </p:grpSpPr>
          <p:sp>
            <p:nvSpPr>
              <p:cNvPr id="149549" name="AutoShape 104"/>
              <p:cNvSpPr>
                <a:spLocks noChangeAspect="1"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9966FF"/>
              </a:solidFill>
              <a:ln w="9525">
                <a:solidFill>
                  <a:srgbClr val="9966FF"/>
                </a:solidFill>
                <a:miter lim="800000"/>
                <a:headEnd/>
                <a:tailEnd/>
              </a:ln>
            </p:spPr>
            <p:txBody>
              <a:bodyPr wrap="none" anchor="ctr"/>
              <a:lstStyle/>
              <a:p>
                <a:endParaRPr lang="en-US"/>
              </a:p>
            </p:txBody>
          </p:sp>
          <p:sp>
            <p:nvSpPr>
              <p:cNvPr id="149550" name="Oval 105"/>
              <p:cNvSpPr>
                <a:spLocks noChangeAspect="1" noChangeArrowheads="1"/>
              </p:cNvSpPr>
              <p:nvPr/>
            </p:nvSpPr>
            <p:spPr bwMode="auto">
              <a:xfrm>
                <a:off x="2256" y="2256"/>
                <a:ext cx="576" cy="576"/>
              </a:xfrm>
              <a:prstGeom prst="ellipse">
                <a:avLst/>
              </a:prstGeom>
              <a:solidFill>
                <a:srgbClr val="9966FF"/>
              </a:solidFill>
              <a:ln w="9525">
                <a:solidFill>
                  <a:srgbClr val="9966FF"/>
                </a:solidFill>
                <a:round/>
                <a:headEnd/>
                <a:tailEnd/>
              </a:ln>
            </p:spPr>
            <p:txBody>
              <a:bodyPr wrap="none" anchor="ctr"/>
              <a:lstStyle/>
              <a:p>
                <a:endParaRPr lang="en-US"/>
              </a:p>
            </p:txBody>
          </p:sp>
          <p:sp>
            <p:nvSpPr>
              <p:cNvPr id="149551" name="AutoShape 106"/>
              <p:cNvSpPr>
                <a:spLocks noChangeAspect="1"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9966FF"/>
              </a:solidFill>
              <a:ln w="9525">
                <a:solidFill>
                  <a:srgbClr val="9966FF"/>
                </a:solidFill>
                <a:miter lim="800000"/>
                <a:headEnd/>
                <a:tailEnd/>
              </a:ln>
            </p:spPr>
            <p:txBody>
              <a:bodyPr wrap="none" anchor="ctr"/>
              <a:lstStyle/>
              <a:p>
                <a:endParaRPr lang="en-US"/>
              </a:p>
            </p:txBody>
          </p:sp>
        </p:grpSp>
        <p:grpSp>
          <p:nvGrpSpPr>
            <p:cNvPr id="149533" name="Group 107"/>
            <p:cNvGrpSpPr>
              <a:grpSpLocks noChangeAspect="1"/>
            </p:cNvGrpSpPr>
            <p:nvPr/>
          </p:nvGrpSpPr>
          <p:grpSpPr bwMode="auto">
            <a:xfrm>
              <a:off x="2328" y="3736"/>
              <a:ext cx="240" cy="176"/>
              <a:chOff x="1824" y="2016"/>
              <a:chExt cx="1440" cy="1056"/>
            </a:xfrm>
          </p:grpSpPr>
          <p:sp>
            <p:nvSpPr>
              <p:cNvPr id="149546" name="AutoShape 108"/>
              <p:cNvSpPr>
                <a:spLocks noChangeAspect="1"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9966FF"/>
              </a:solidFill>
              <a:ln w="9525">
                <a:solidFill>
                  <a:srgbClr val="9966FF"/>
                </a:solidFill>
                <a:miter lim="800000"/>
                <a:headEnd/>
                <a:tailEnd/>
              </a:ln>
            </p:spPr>
            <p:txBody>
              <a:bodyPr wrap="none" anchor="ctr"/>
              <a:lstStyle/>
              <a:p>
                <a:endParaRPr lang="en-US"/>
              </a:p>
            </p:txBody>
          </p:sp>
          <p:sp>
            <p:nvSpPr>
              <p:cNvPr id="149547" name="Oval 109"/>
              <p:cNvSpPr>
                <a:spLocks noChangeAspect="1" noChangeArrowheads="1"/>
              </p:cNvSpPr>
              <p:nvPr/>
            </p:nvSpPr>
            <p:spPr bwMode="auto">
              <a:xfrm>
                <a:off x="2256" y="2256"/>
                <a:ext cx="576" cy="576"/>
              </a:xfrm>
              <a:prstGeom prst="ellipse">
                <a:avLst/>
              </a:prstGeom>
              <a:solidFill>
                <a:srgbClr val="9966FF"/>
              </a:solidFill>
              <a:ln w="9525">
                <a:solidFill>
                  <a:srgbClr val="9966FF"/>
                </a:solidFill>
                <a:round/>
                <a:headEnd/>
                <a:tailEnd/>
              </a:ln>
            </p:spPr>
            <p:txBody>
              <a:bodyPr wrap="none" anchor="ctr"/>
              <a:lstStyle/>
              <a:p>
                <a:endParaRPr lang="en-US"/>
              </a:p>
            </p:txBody>
          </p:sp>
          <p:sp>
            <p:nvSpPr>
              <p:cNvPr id="149548" name="AutoShape 110"/>
              <p:cNvSpPr>
                <a:spLocks noChangeAspect="1"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9966FF"/>
              </a:solidFill>
              <a:ln w="9525">
                <a:solidFill>
                  <a:srgbClr val="9966FF"/>
                </a:solidFill>
                <a:miter lim="800000"/>
                <a:headEnd/>
                <a:tailEnd/>
              </a:ln>
            </p:spPr>
            <p:txBody>
              <a:bodyPr wrap="none" anchor="ctr"/>
              <a:lstStyle/>
              <a:p>
                <a:endParaRPr lang="en-US"/>
              </a:p>
            </p:txBody>
          </p:sp>
        </p:grpSp>
        <p:grpSp>
          <p:nvGrpSpPr>
            <p:cNvPr id="149534" name="Group 111"/>
            <p:cNvGrpSpPr>
              <a:grpSpLocks noChangeAspect="1"/>
            </p:cNvGrpSpPr>
            <p:nvPr/>
          </p:nvGrpSpPr>
          <p:grpSpPr bwMode="auto">
            <a:xfrm>
              <a:off x="2328" y="832"/>
              <a:ext cx="240" cy="176"/>
              <a:chOff x="1824" y="2016"/>
              <a:chExt cx="1440" cy="1056"/>
            </a:xfrm>
          </p:grpSpPr>
          <p:sp>
            <p:nvSpPr>
              <p:cNvPr id="149543" name="AutoShape 112"/>
              <p:cNvSpPr>
                <a:spLocks noChangeAspect="1"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9966FF"/>
              </a:solidFill>
              <a:ln w="9525">
                <a:solidFill>
                  <a:srgbClr val="9966FF"/>
                </a:solidFill>
                <a:miter lim="800000"/>
                <a:headEnd/>
                <a:tailEnd/>
              </a:ln>
            </p:spPr>
            <p:txBody>
              <a:bodyPr wrap="none" anchor="ctr"/>
              <a:lstStyle/>
              <a:p>
                <a:endParaRPr lang="en-US"/>
              </a:p>
            </p:txBody>
          </p:sp>
          <p:sp>
            <p:nvSpPr>
              <p:cNvPr id="149544" name="Oval 113"/>
              <p:cNvSpPr>
                <a:spLocks noChangeAspect="1" noChangeArrowheads="1"/>
              </p:cNvSpPr>
              <p:nvPr/>
            </p:nvSpPr>
            <p:spPr bwMode="auto">
              <a:xfrm>
                <a:off x="2256" y="2256"/>
                <a:ext cx="576" cy="576"/>
              </a:xfrm>
              <a:prstGeom prst="ellipse">
                <a:avLst/>
              </a:prstGeom>
              <a:solidFill>
                <a:srgbClr val="9966FF"/>
              </a:solidFill>
              <a:ln w="9525">
                <a:solidFill>
                  <a:srgbClr val="9966FF"/>
                </a:solidFill>
                <a:round/>
                <a:headEnd/>
                <a:tailEnd/>
              </a:ln>
            </p:spPr>
            <p:txBody>
              <a:bodyPr wrap="none" anchor="ctr"/>
              <a:lstStyle/>
              <a:p>
                <a:endParaRPr lang="en-US"/>
              </a:p>
            </p:txBody>
          </p:sp>
          <p:sp>
            <p:nvSpPr>
              <p:cNvPr id="149545" name="AutoShape 114"/>
              <p:cNvSpPr>
                <a:spLocks noChangeAspect="1"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9966FF"/>
              </a:solidFill>
              <a:ln w="9525">
                <a:solidFill>
                  <a:srgbClr val="9966FF"/>
                </a:solidFill>
                <a:miter lim="800000"/>
                <a:headEnd/>
                <a:tailEnd/>
              </a:ln>
            </p:spPr>
            <p:txBody>
              <a:bodyPr wrap="none" anchor="ctr"/>
              <a:lstStyle/>
              <a:p>
                <a:endParaRPr lang="en-US"/>
              </a:p>
            </p:txBody>
          </p:sp>
        </p:grpSp>
        <p:grpSp>
          <p:nvGrpSpPr>
            <p:cNvPr id="149535" name="Group 115"/>
            <p:cNvGrpSpPr>
              <a:grpSpLocks noChangeAspect="1"/>
            </p:cNvGrpSpPr>
            <p:nvPr/>
          </p:nvGrpSpPr>
          <p:grpSpPr bwMode="auto">
            <a:xfrm>
              <a:off x="864" y="1352"/>
              <a:ext cx="240" cy="176"/>
              <a:chOff x="1824" y="2016"/>
              <a:chExt cx="1440" cy="1056"/>
            </a:xfrm>
          </p:grpSpPr>
          <p:sp>
            <p:nvSpPr>
              <p:cNvPr id="149540" name="AutoShape 116"/>
              <p:cNvSpPr>
                <a:spLocks noChangeAspect="1"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9966FF"/>
              </a:solidFill>
              <a:ln w="9525">
                <a:solidFill>
                  <a:srgbClr val="9966FF"/>
                </a:solidFill>
                <a:miter lim="800000"/>
                <a:headEnd/>
                <a:tailEnd/>
              </a:ln>
            </p:spPr>
            <p:txBody>
              <a:bodyPr wrap="none" anchor="ctr"/>
              <a:lstStyle/>
              <a:p>
                <a:endParaRPr lang="en-US"/>
              </a:p>
            </p:txBody>
          </p:sp>
          <p:sp>
            <p:nvSpPr>
              <p:cNvPr id="149541" name="Oval 117"/>
              <p:cNvSpPr>
                <a:spLocks noChangeAspect="1" noChangeArrowheads="1"/>
              </p:cNvSpPr>
              <p:nvPr/>
            </p:nvSpPr>
            <p:spPr bwMode="auto">
              <a:xfrm>
                <a:off x="2256" y="2256"/>
                <a:ext cx="576" cy="576"/>
              </a:xfrm>
              <a:prstGeom prst="ellipse">
                <a:avLst/>
              </a:prstGeom>
              <a:solidFill>
                <a:srgbClr val="9966FF"/>
              </a:solidFill>
              <a:ln w="9525">
                <a:solidFill>
                  <a:srgbClr val="9966FF"/>
                </a:solidFill>
                <a:round/>
                <a:headEnd/>
                <a:tailEnd/>
              </a:ln>
            </p:spPr>
            <p:txBody>
              <a:bodyPr wrap="none" anchor="ctr"/>
              <a:lstStyle/>
              <a:p>
                <a:endParaRPr lang="en-US"/>
              </a:p>
            </p:txBody>
          </p:sp>
          <p:sp>
            <p:nvSpPr>
              <p:cNvPr id="149542" name="AutoShape 118"/>
              <p:cNvSpPr>
                <a:spLocks noChangeAspect="1"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9966FF"/>
              </a:solidFill>
              <a:ln w="9525">
                <a:solidFill>
                  <a:srgbClr val="9966FF"/>
                </a:solidFill>
                <a:miter lim="800000"/>
                <a:headEnd/>
                <a:tailEnd/>
              </a:ln>
            </p:spPr>
            <p:txBody>
              <a:bodyPr wrap="none" anchor="ctr"/>
              <a:lstStyle/>
              <a:p>
                <a:endParaRPr lang="en-US"/>
              </a:p>
            </p:txBody>
          </p:sp>
        </p:grpSp>
        <p:grpSp>
          <p:nvGrpSpPr>
            <p:cNvPr id="149536" name="Group 119"/>
            <p:cNvGrpSpPr>
              <a:grpSpLocks noChangeAspect="1"/>
            </p:cNvGrpSpPr>
            <p:nvPr/>
          </p:nvGrpSpPr>
          <p:grpSpPr bwMode="auto">
            <a:xfrm>
              <a:off x="1872" y="2960"/>
              <a:ext cx="240" cy="176"/>
              <a:chOff x="1824" y="2016"/>
              <a:chExt cx="1440" cy="1056"/>
            </a:xfrm>
          </p:grpSpPr>
          <p:sp>
            <p:nvSpPr>
              <p:cNvPr id="149537" name="AutoShape 120"/>
              <p:cNvSpPr>
                <a:spLocks noChangeAspect="1"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9966FF"/>
              </a:solidFill>
              <a:ln w="9525">
                <a:solidFill>
                  <a:srgbClr val="9966FF"/>
                </a:solidFill>
                <a:miter lim="800000"/>
                <a:headEnd/>
                <a:tailEnd/>
              </a:ln>
            </p:spPr>
            <p:txBody>
              <a:bodyPr wrap="none" anchor="ctr"/>
              <a:lstStyle/>
              <a:p>
                <a:endParaRPr lang="en-US"/>
              </a:p>
            </p:txBody>
          </p:sp>
          <p:sp>
            <p:nvSpPr>
              <p:cNvPr id="149538" name="Oval 121"/>
              <p:cNvSpPr>
                <a:spLocks noChangeAspect="1" noChangeArrowheads="1"/>
              </p:cNvSpPr>
              <p:nvPr/>
            </p:nvSpPr>
            <p:spPr bwMode="auto">
              <a:xfrm>
                <a:off x="2256" y="2256"/>
                <a:ext cx="576" cy="576"/>
              </a:xfrm>
              <a:prstGeom prst="ellipse">
                <a:avLst/>
              </a:prstGeom>
              <a:solidFill>
                <a:srgbClr val="9966FF"/>
              </a:solidFill>
              <a:ln w="9525">
                <a:solidFill>
                  <a:srgbClr val="9966FF"/>
                </a:solidFill>
                <a:round/>
                <a:headEnd/>
                <a:tailEnd/>
              </a:ln>
            </p:spPr>
            <p:txBody>
              <a:bodyPr wrap="none" anchor="ctr"/>
              <a:lstStyle/>
              <a:p>
                <a:endParaRPr lang="en-US"/>
              </a:p>
            </p:txBody>
          </p:sp>
          <p:sp>
            <p:nvSpPr>
              <p:cNvPr id="149539" name="AutoShape 122"/>
              <p:cNvSpPr>
                <a:spLocks noChangeAspect="1"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9966FF"/>
              </a:solidFill>
              <a:ln w="9525">
                <a:solidFill>
                  <a:srgbClr val="9966FF"/>
                </a:solidFill>
                <a:miter lim="800000"/>
                <a:headEnd/>
                <a:tailEnd/>
              </a:ln>
            </p:spPr>
            <p:txBody>
              <a:bodyPr wrap="none" anchor="ctr"/>
              <a:lstStyle/>
              <a:p>
                <a:endParaRPr lang="en-US"/>
              </a:p>
            </p:txBody>
          </p:sp>
        </p:grpSp>
      </p:grpSp>
    </p:spTree>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1554" name="Group 2"/>
          <p:cNvGrpSpPr>
            <a:grpSpLocks/>
          </p:cNvGrpSpPr>
          <p:nvPr/>
        </p:nvGrpSpPr>
        <p:grpSpPr bwMode="auto">
          <a:xfrm>
            <a:off x="1390650" y="984250"/>
            <a:ext cx="6362700" cy="4889500"/>
            <a:chOff x="864" y="832"/>
            <a:chExt cx="4008" cy="3080"/>
          </a:xfrm>
        </p:grpSpPr>
        <p:grpSp>
          <p:nvGrpSpPr>
            <p:cNvPr id="151555" name="Group 3"/>
            <p:cNvGrpSpPr>
              <a:grpSpLocks/>
            </p:cNvGrpSpPr>
            <p:nvPr/>
          </p:nvGrpSpPr>
          <p:grpSpPr bwMode="auto">
            <a:xfrm rot="6314649">
              <a:off x="3024" y="2016"/>
              <a:ext cx="240" cy="176"/>
              <a:chOff x="1824" y="2016"/>
              <a:chExt cx="1440" cy="1056"/>
            </a:xfrm>
          </p:grpSpPr>
          <p:sp>
            <p:nvSpPr>
              <p:cNvPr id="151672" name="AutoShape 4"/>
              <p:cNvSpPr>
                <a:spLocks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FF0066"/>
              </a:solidFill>
              <a:ln w="9525">
                <a:solidFill>
                  <a:srgbClr val="FF0066"/>
                </a:solidFill>
                <a:miter lim="800000"/>
                <a:headEnd/>
                <a:tailEnd/>
              </a:ln>
            </p:spPr>
            <p:txBody>
              <a:bodyPr wrap="none" anchor="ctr"/>
              <a:lstStyle/>
              <a:p>
                <a:endParaRPr lang="en-US"/>
              </a:p>
            </p:txBody>
          </p:sp>
          <p:sp>
            <p:nvSpPr>
              <p:cNvPr id="151673" name="Oval 5"/>
              <p:cNvSpPr>
                <a:spLocks noChangeArrowheads="1"/>
              </p:cNvSpPr>
              <p:nvPr/>
            </p:nvSpPr>
            <p:spPr bwMode="auto">
              <a:xfrm>
                <a:off x="2256" y="2256"/>
                <a:ext cx="576" cy="576"/>
              </a:xfrm>
              <a:prstGeom prst="ellipse">
                <a:avLst/>
              </a:prstGeom>
              <a:solidFill>
                <a:srgbClr val="FF0066"/>
              </a:solidFill>
              <a:ln w="9525">
                <a:solidFill>
                  <a:srgbClr val="FF0066"/>
                </a:solidFill>
                <a:round/>
                <a:headEnd/>
                <a:tailEnd/>
              </a:ln>
            </p:spPr>
            <p:txBody>
              <a:bodyPr wrap="none" anchor="ctr"/>
              <a:lstStyle/>
              <a:p>
                <a:endParaRPr lang="en-US"/>
              </a:p>
            </p:txBody>
          </p:sp>
          <p:sp>
            <p:nvSpPr>
              <p:cNvPr id="151674" name="AutoShape 6"/>
              <p:cNvSpPr>
                <a:spLocks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FF0066"/>
              </a:solidFill>
              <a:ln w="9525">
                <a:solidFill>
                  <a:srgbClr val="FF0066"/>
                </a:solidFill>
                <a:miter lim="800000"/>
                <a:headEnd/>
                <a:tailEnd/>
              </a:ln>
            </p:spPr>
            <p:txBody>
              <a:bodyPr wrap="none" anchor="ctr"/>
              <a:lstStyle/>
              <a:p>
                <a:endParaRPr lang="en-US"/>
              </a:p>
            </p:txBody>
          </p:sp>
        </p:grpSp>
        <p:grpSp>
          <p:nvGrpSpPr>
            <p:cNvPr id="151556" name="Group 7"/>
            <p:cNvGrpSpPr>
              <a:grpSpLocks/>
            </p:cNvGrpSpPr>
            <p:nvPr/>
          </p:nvGrpSpPr>
          <p:grpSpPr bwMode="auto">
            <a:xfrm>
              <a:off x="2784" y="2648"/>
              <a:ext cx="240" cy="176"/>
              <a:chOff x="1824" y="2016"/>
              <a:chExt cx="1440" cy="1056"/>
            </a:xfrm>
          </p:grpSpPr>
          <p:sp>
            <p:nvSpPr>
              <p:cNvPr id="151669" name="AutoShape 8"/>
              <p:cNvSpPr>
                <a:spLocks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FF0066"/>
              </a:solidFill>
              <a:ln w="9525">
                <a:solidFill>
                  <a:srgbClr val="FF0066"/>
                </a:solidFill>
                <a:miter lim="800000"/>
                <a:headEnd/>
                <a:tailEnd/>
              </a:ln>
            </p:spPr>
            <p:txBody>
              <a:bodyPr wrap="none" anchor="ctr"/>
              <a:lstStyle/>
              <a:p>
                <a:endParaRPr lang="en-US"/>
              </a:p>
            </p:txBody>
          </p:sp>
          <p:sp>
            <p:nvSpPr>
              <p:cNvPr id="151670" name="Oval 9"/>
              <p:cNvSpPr>
                <a:spLocks noChangeArrowheads="1"/>
              </p:cNvSpPr>
              <p:nvPr/>
            </p:nvSpPr>
            <p:spPr bwMode="auto">
              <a:xfrm>
                <a:off x="2256" y="2256"/>
                <a:ext cx="576" cy="576"/>
              </a:xfrm>
              <a:prstGeom prst="ellipse">
                <a:avLst/>
              </a:prstGeom>
              <a:solidFill>
                <a:srgbClr val="FF0066"/>
              </a:solidFill>
              <a:ln w="9525">
                <a:solidFill>
                  <a:srgbClr val="FF0066"/>
                </a:solidFill>
                <a:round/>
                <a:headEnd/>
                <a:tailEnd/>
              </a:ln>
            </p:spPr>
            <p:txBody>
              <a:bodyPr wrap="none" anchor="ctr"/>
              <a:lstStyle/>
              <a:p>
                <a:endParaRPr lang="en-US"/>
              </a:p>
            </p:txBody>
          </p:sp>
          <p:sp>
            <p:nvSpPr>
              <p:cNvPr id="151671" name="AutoShape 10"/>
              <p:cNvSpPr>
                <a:spLocks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FF0066"/>
              </a:solidFill>
              <a:ln w="9525">
                <a:solidFill>
                  <a:srgbClr val="FF0066"/>
                </a:solidFill>
                <a:miter lim="800000"/>
                <a:headEnd/>
                <a:tailEnd/>
              </a:ln>
            </p:spPr>
            <p:txBody>
              <a:bodyPr wrap="none" anchor="ctr"/>
              <a:lstStyle/>
              <a:p>
                <a:endParaRPr lang="en-US"/>
              </a:p>
            </p:txBody>
          </p:sp>
        </p:grpSp>
        <p:grpSp>
          <p:nvGrpSpPr>
            <p:cNvPr id="151557" name="Group 11"/>
            <p:cNvGrpSpPr>
              <a:grpSpLocks/>
            </p:cNvGrpSpPr>
            <p:nvPr/>
          </p:nvGrpSpPr>
          <p:grpSpPr bwMode="auto">
            <a:xfrm>
              <a:off x="3144" y="3112"/>
              <a:ext cx="240" cy="176"/>
              <a:chOff x="1824" y="2016"/>
              <a:chExt cx="1440" cy="1056"/>
            </a:xfrm>
          </p:grpSpPr>
          <p:sp>
            <p:nvSpPr>
              <p:cNvPr id="151666" name="AutoShape 12"/>
              <p:cNvSpPr>
                <a:spLocks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FF0066"/>
              </a:solidFill>
              <a:ln w="9525">
                <a:solidFill>
                  <a:srgbClr val="FF0066"/>
                </a:solidFill>
                <a:miter lim="800000"/>
                <a:headEnd/>
                <a:tailEnd/>
              </a:ln>
            </p:spPr>
            <p:txBody>
              <a:bodyPr wrap="none" anchor="ctr"/>
              <a:lstStyle/>
              <a:p>
                <a:endParaRPr lang="en-US"/>
              </a:p>
            </p:txBody>
          </p:sp>
          <p:sp>
            <p:nvSpPr>
              <p:cNvPr id="151667" name="Oval 13"/>
              <p:cNvSpPr>
                <a:spLocks noChangeArrowheads="1"/>
              </p:cNvSpPr>
              <p:nvPr/>
            </p:nvSpPr>
            <p:spPr bwMode="auto">
              <a:xfrm>
                <a:off x="2256" y="2256"/>
                <a:ext cx="576" cy="576"/>
              </a:xfrm>
              <a:prstGeom prst="ellipse">
                <a:avLst/>
              </a:prstGeom>
              <a:solidFill>
                <a:srgbClr val="FF0066"/>
              </a:solidFill>
              <a:ln w="9525">
                <a:solidFill>
                  <a:srgbClr val="FF0066"/>
                </a:solidFill>
                <a:round/>
                <a:headEnd/>
                <a:tailEnd/>
              </a:ln>
            </p:spPr>
            <p:txBody>
              <a:bodyPr wrap="none" anchor="ctr"/>
              <a:lstStyle/>
              <a:p>
                <a:endParaRPr lang="en-US"/>
              </a:p>
            </p:txBody>
          </p:sp>
          <p:sp>
            <p:nvSpPr>
              <p:cNvPr id="151668" name="AutoShape 14"/>
              <p:cNvSpPr>
                <a:spLocks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FF0066"/>
              </a:solidFill>
              <a:ln w="9525">
                <a:solidFill>
                  <a:srgbClr val="FF0066"/>
                </a:solidFill>
                <a:miter lim="800000"/>
                <a:headEnd/>
                <a:tailEnd/>
              </a:ln>
            </p:spPr>
            <p:txBody>
              <a:bodyPr wrap="none" anchor="ctr"/>
              <a:lstStyle/>
              <a:p>
                <a:endParaRPr lang="en-US"/>
              </a:p>
            </p:txBody>
          </p:sp>
        </p:grpSp>
        <p:grpSp>
          <p:nvGrpSpPr>
            <p:cNvPr id="151558" name="Group 15"/>
            <p:cNvGrpSpPr>
              <a:grpSpLocks/>
            </p:cNvGrpSpPr>
            <p:nvPr/>
          </p:nvGrpSpPr>
          <p:grpSpPr bwMode="auto">
            <a:xfrm>
              <a:off x="3888" y="2784"/>
              <a:ext cx="240" cy="176"/>
              <a:chOff x="1824" y="2016"/>
              <a:chExt cx="1440" cy="1056"/>
            </a:xfrm>
          </p:grpSpPr>
          <p:sp>
            <p:nvSpPr>
              <p:cNvPr id="151663" name="AutoShape 16"/>
              <p:cNvSpPr>
                <a:spLocks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FF0066"/>
              </a:solidFill>
              <a:ln w="9525">
                <a:solidFill>
                  <a:srgbClr val="FF0066"/>
                </a:solidFill>
                <a:miter lim="800000"/>
                <a:headEnd/>
                <a:tailEnd/>
              </a:ln>
            </p:spPr>
            <p:txBody>
              <a:bodyPr wrap="none" anchor="ctr"/>
              <a:lstStyle/>
              <a:p>
                <a:endParaRPr lang="en-US"/>
              </a:p>
            </p:txBody>
          </p:sp>
          <p:sp>
            <p:nvSpPr>
              <p:cNvPr id="151664" name="Oval 17"/>
              <p:cNvSpPr>
                <a:spLocks noChangeArrowheads="1"/>
              </p:cNvSpPr>
              <p:nvPr/>
            </p:nvSpPr>
            <p:spPr bwMode="auto">
              <a:xfrm>
                <a:off x="2256" y="2256"/>
                <a:ext cx="576" cy="576"/>
              </a:xfrm>
              <a:prstGeom prst="ellipse">
                <a:avLst/>
              </a:prstGeom>
              <a:solidFill>
                <a:srgbClr val="FF0066"/>
              </a:solidFill>
              <a:ln w="9525">
                <a:solidFill>
                  <a:srgbClr val="FF0066"/>
                </a:solidFill>
                <a:round/>
                <a:headEnd/>
                <a:tailEnd/>
              </a:ln>
            </p:spPr>
            <p:txBody>
              <a:bodyPr wrap="none" anchor="ctr"/>
              <a:lstStyle/>
              <a:p>
                <a:endParaRPr lang="en-US"/>
              </a:p>
            </p:txBody>
          </p:sp>
          <p:sp>
            <p:nvSpPr>
              <p:cNvPr id="151665" name="AutoShape 18"/>
              <p:cNvSpPr>
                <a:spLocks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FF0066"/>
              </a:solidFill>
              <a:ln w="9525">
                <a:solidFill>
                  <a:srgbClr val="FF0066"/>
                </a:solidFill>
                <a:miter lim="800000"/>
                <a:headEnd/>
                <a:tailEnd/>
              </a:ln>
            </p:spPr>
            <p:txBody>
              <a:bodyPr wrap="none" anchor="ctr"/>
              <a:lstStyle/>
              <a:p>
                <a:endParaRPr lang="en-US"/>
              </a:p>
            </p:txBody>
          </p:sp>
        </p:grpSp>
        <p:grpSp>
          <p:nvGrpSpPr>
            <p:cNvPr id="151559" name="Group 19"/>
            <p:cNvGrpSpPr>
              <a:grpSpLocks/>
            </p:cNvGrpSpPr>
            <p:nvPr/>
          </p:nvGrpSpPr>
          <p:grpSpPr bwMode="auto">
            <a:xfrm rot="1235553">
              <a:off x="2472" y="1664"/>
              <a:ext cx="240" cy="176"/>
              <a:chOff x="1824" y="2016"/>
              <a:chExt cx="1440" cy="1056"/>
            </a:xfrm>
          </p:grpSpPr>
          <p:sp>
            <p:nvSpPr>
              <p:cNvPr id="151660" name="AutoShape 20"/>
              <p:cNvSpPr>
                <a:spLocks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FF0066"/>
              </a:solidFill>
              <a:ln w="9525">
                <a:solidFill>
                  <a:srgbClr val="FF0066"/>
                </a:solidFill>
                <a:miter lim="800000"/>
                <a:headEnd/>
                <a:tailEnd/>
              </a:ln>
            </p:spPr>
            <p:txBody>
              <a:bodyPr wrap="none" anchor="ctr"/>
              <a:lstStyle/>
              <a:p>
                <a:endParaRPr lang="en-US"/>
              </a:p>
            </p:txBody>
          </p:sp>
          <p:sp>
            <p:nvSpPr>
              <p:cNvPr id="151661" name="Oval 21"/>
              <p:cNvSpPr>
                <a:spLocks noChangeArrowheads="1"/>
              </p:cNvSpPr>
              <p:nvPr/>
            </p:nvSpPr>
            <p:spPr bwMode="auto">
              <a:xfrm>
                <a:off x="2256" y="2256"/>
                <a:ext cx="576" cy="576"/>
              </a:xfrm>
              <a:prstGeom prst="ellipse">
                <a:avLst/>
              </a:prstGeom>
              <a:solidFill>
                <a:srgbClr val="FF0066"/>
              </a:solidFill>
              <a:ln w="9525">
                <a:solidFill>
                  <a:srgbClr val="FF0066"/>
                </a:solidFill>
                <a:round/>
                <a:headEnd/>
                <a:tailEnd/>
              </a:ln>
            </p:spPr>
            <p:txBody>
              <a:bodyPr wrap="none" anchor="ctr"/>
              <a:lstStyle/>
              <a:p>
                <a:endParaRPr lang="en-US"/>
              </a:p>
            </p:txBody>
          </p:sp>
          <p:sp>
            <p:nvSpPr>
              <p:cNvPr id="151662" name="AutoShape 22"/>
              <p:cNvSpPr>
                <a:spLocks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FF0066"/>
              </a:solidFill>
              <a:ln w="9525">
                <a:solidFill>
                  <a:srgbClr val="FF0066"/>
                </a:solidFill>
                <a:miter lim="800000"/>
                <a:headEnd/>
                <a:tailEnd/>
              </a:ln>
            </p:spPr>
            <p:txBody>
              <a:bodyPr wrap="none" anchor="ctr"/>
              <a:lstStyle/>
              <a:p>
                <a:endParaRPr lang="en-US"/>
              </a:p>
            </p:txBody>
          </p:sp>
        </p:grpSp>
        <p:grpSp>
          <p:nvGrpSpPr>
            <p:cNvPr id="151560" name="Group 23"/>
            <p:cNvGrpSpPr>
              <a:grpSpLocks/>
            </p:cNvGrpSpPr>
            <p:nvPr/>
          </p:nvGrpSpPr>
          <p:grpSpPr bwMode="auto">
            <a:xfrm rot="2176688">
              <a:off x="3408" y="1392"/>
              <a:ext cx="240" cy="176"/>
              <a:chOff x="1824" y="2016"/>
              <a:chExt cx="1440" cy="1056"/>
            </a:xfrm>
          </p:grpSpPr>
          <p:sp>
            <p:nvSpPr>
              <p:cNvPr id="151657" name="AutoShape 24"/>
              <p:cNvSpPr>
                <a:spLocks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FF0066"/>
              </a:solidFill>
              <a:ln w="9525">
                <a:solidFill>
                  <a:srgbClr val="FF0066"/>
                </a:solidFill>
                <a:miter lim="800000"/>
                <a:headEnd/>
                <a:tailEnd/>
              </a:ln>
            </p:spPr>
            <p:txBody>
              <a:bodyPr wrap="none" anchor="ctr"/>
              <a:lstStyle/>
              <a:p>
                <a:endParaRPr lang="en-US"/>
              </a:p>
            </p:txBody>
          </p:sp>
          <p:sp>
            <p:nvSpPr>
              <p:cNvPr id="151658" name="Oval 25"/>
              <p:cNvSpPr>
                <a:spLocks noChangeArrowheads="1"/>
              </p:cNvSpPr>
              <p:nvPr/>
            </p:nvSpPr>
            <p:spPr bwMode="auto">
              <a:xfrm>
                <a:off x="2256" y="2256"/>
                <a:ext cx="576" cy="576"/>
              </a:xfrm>
              <a:prstGeom prst="ellipse">
                <a:avLst/>
              </a:prstGeom>
              <a:solidFill>
                <a:srgbClr val="FF0066"/>
              </a:solidFill>
              <a:ln w="9525">
                <a:solidFill>
                  <a:srgbClr val="FF0066"/>
                </a:solidFill>
                <a:round/>
                <a:headEnd/>
                <a:tailEnd/>
              </a:ln>
            </p:spPr>
            <p:txBody>
              <a:bodyPr wrap="none" anchor="ctr"/>
              <a:lstStyle/>
              <a:p>
                <a:endParaRPr lang="en-US"/>
              </a:p>
            </p:txBody>
          </p:sp>
          <p:sp>
            <p:nvSpPr>
              <p:cNvPr id="151659" name="AutoShape 26"/>
              <p:cNvSpPr>
                <a:spLocks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FF0066"/>
              </a:solidFill>
              <a:ln w="9525">
                <a:solidFill>
                  <a:srgbClr val="FF0066"/>
                </a:solidFill>
                <a:miter lim="800000"/>
                <a:headEnd/>
                <a:tailEnd/>
              </a:ln>
            </p:spPr>
            <p:txBody>
              <a:bodyPr wrap="none" anchor="ctr"/>
              <a:lstStyle/>
              <a:p>
                <a:endParaRPr lang="en-US"/>
              </a:p>
            </p:txBody>
          </p:sp>
        </p:grpSp>
        <p:grpSp>
          <p:nvGrpSpPr>
            <p:cNvPr id="151561" name="Group 27"/>
            <p:cNvGrpSpPr>
              <a:grpSpLocks/>
            </p:cNvGrpSpPr>
            <p:nvPr/>
          </p:nvGrpSpPr>
          <p:grpSpPr bwMode="auto">
            <a:xfrm>
              <a:off x="2256" y="2136"/>
              <a:ext cx="240" cy="176"/>
              <a:chOff x="1824" y="2016"/>
              <a:chExt cx="1440" cy="1056"/>
            </a:xfrm>
          </p:grpSpPr>
          <p:sp>
            <p:nvSpPr>
              <p:cNvPr id="151654" name="AutoShape 28"/>
              <p:cNvSpPr>
                <a:spLocks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FF0066"/>
              </a:solidFill>
              <a:ln w="9525">
                <a:solidFill>
                  <a:srgbClr val="FF0066"/>
                </a:solidFill>
                <a:miter lim="800000"/>
                <a:headEnd/>
                <a:tailEnd/>
              </a:ln>
            </p:spPr>
            <p:txBody>
              <a:bodyPr wrap="none" anchor="ctr"/>
              <a:lstStyle/>
              <a:p>
                <a:endParaRPr lang="en-US"/>
              </a:p>
            </p:txBody>
          </p:sp>
          <p:sp>
            <p:nvSpPr>
              <p:cNvPr id="151655" name="Oval 29"/>
              <p:cNvSpPr>
                <a:spLocks noChangeArrowheads="1"/>
              </p:cNvSpPr>
              <p:nvPr/>
            </p:nvSpPr>
            <p:spPr bwMode="auto">
              <a:xfrm>
                <a:off x="2256" y="2256"/>
                <a:ext cx="576" cy="576"/>
              </a:xfrm>
              <a:prstGeom prst="ellipse">
                <a:avLst/>
              </a:prstGeom>
              <a:solidFill>
                <a:srgbClr val="FF0066"/>
              </a:solidFill>
              <a:ln w="9525">
                <a:solidFill>
                  <a:srgbClr val="FF0066"/>
                </a:solidFill>
                <a:round/>
                <a:headEnd/>
                <a:tailEnd/>
              </a:ln>
            </p:spPr>
            <p:txBody>
              <a:bodyPr wrap="none" anchor="ctr"/>
              <a:lstStyle/>
              <a:p>
                <a:endParaRPr lang="en-US"/>
              </a:p>
            </p:txBody>
          </p:sp>
          <p:sp>
            <p:nvSpPr>
              <p:cNvPr id="151656" name="AutoShape 30"/>
              <p:cNvSpPr>
                <a:spLocks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FF0066"/>
              </a:solidFill>
              <a:ln w="9525">
                <a:solidFill>
                  <a:srgbClr val="FF0066"/>
                </a:solidFill>
                <a:miter lim="800000"/>
                <a:headEnd/>
                <a:tailEnd/>
              </a:ln>
            </p:spPr>
            <p:txBody>
              <a:bodyPr wrap="none" anchor="ctr"/>
              <a:lstStyle/>
              <a:p>
                <a:endParaRPr lang="en-US"/>
              </a:p>
            </p:txBody>
          </p:sp>
        </p:grpSp>
        <p:grpSp>
          <p:nvGrpSpPr>
            <p:cNvPr id="151562" name="Group 31"/>
            <p:cNvGrpSpPr>
              <a:grpSpLocks/>
            </p:cNvGrpSpPr>
            <p:nvPr/>
          </p:nvGrpSpPr>
          <p:grpSpPr bwMode="auto">
            <a:xfrm rot="-3230240">
              <a:off x="4416" y="1936"/>
              <a:ext cx="240" cy="176"/>
              <a:chOff x="1824" y="2016"/>
              <a:chExt cx="1440" cy="1056"/>
            </a:xfrm>
          </p:grpSpPr>
          <p:sp>
            <p:nvSpPr>
              <p:cNvPr id="151651" name="AutoShape 32"/>
              <p:cNvSpPr>
                <a:spLocks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FF0066"/>
              </a:solidFill>
              <a:ln w="9525">
                <a:solidFill>
                  <a:srgbClr val="FF0066"/>
                </a:solidFill>
                <a:miter lim="800000"/>
                <a:headEnd/>
                <a:tailEnd/>
              </a:ln>
            </p:spPr>
            <p:txBody>
              <a:bodyPr wrap="none" anchor="ctr"/>
              <a:lstStyle/>
              <a:p>
                <a:endParaRPr lang="en-US"/>
              </a:p>
            </p:txBody>
          </p:sp>
          <p:sp>
            <p:nvSpPr>
              <p:cNvPr id="151652" name="Oval 33"/>
              <p:cNvSpPr>
                <a:spLocks noChangeArrowheads="1"/>
              </p:cNvSpPr>
              <p:nvPr/>
            </p:nvSpPr>
            <p:spPr bwMode="auto">
              <a:xfrm>
                <a:off x="2256" y="2256"/>
                <a:ext cx="576" cy="576"/>
              </a:xfrm>
              <a:prstGeom prst="ellipse">
                <a:avLst/>
              </a:prstGeom>
              <a:solidFill>
                <a:srgbClr val="FF0066"/>
              </a:solidFill>
              <a:ln w="9525">
                <a:solidFill>
                  <a:srgbClr val="FF0066"/>
                </a:solidFill>
                <a:round/>
                <a:headEnd/>
                <a:tailEnd/>
              </a:ln>
            </p:spPr>
            <p:txBody>
              <a:bodyPr wrap="none" anchor="ctr"/>
              <a:lstStyle/>
              <a:p>
                <a:endParaRPr lang="en-US"/>
              </a:p>
            </p:txBody>
          </p:sp>
          <p:sp>
            <p:nvSpPr>
              <p:cNvPr id="151653" name="AutoShape 34"/>
              <p:cNvSpPr>
                <a:spLocks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FF0066"/>
              </a:solidFill>
              <a:ln w="9525">
                <a:solidFill>
                  <a:srgbClr val="FF0066"/>
                </a:solidFill>
                <a:miter lim="800000"/>
                <a:headEnd/>
                <a:tailEnd/>
              </a:ln>
            </p:spPr>
            <p:txBody>
              <a:bodyPr wrap="none" anchor="ctr"/>
              <a:lstStyle/>
              <a:p>
                <a:endParaRPr lang="en-US"/>
              </a:p>
            </p:txBody>
          </p:sp>
        </p:grpSp>
        <p:grpSp>
          <p:nvGrpSpPr>
            <p:cNvPr id="151563" name="Group 35"/>
            <p:cNvGrpSpPr>
              <a:grpSpLocks/>
            </p:cNvGrpSpPr>
            <p:nvPr/>
          </p:nvGrpSpPr>
          <p:grpSpPr bwMode="auto">
            <a:xfrm rot="-818715">
              <a:off x="1320" y="2272"/>
              <a:ext cx="240" cy="176"/>
              <a:chOff x="1824" y="2016"/>
              <a:chExt cx="1440" cy="1056"/>
            </a:xfrm>
          </p:grpSpPr>
          <p:sp>
            <p:nvSpPr>
              <p:cNvPr id="151648" name="AutoShape 36"/>
              <p:cNvSpPr>
                <a:spLocks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FF0066"/>
              </a:solidFill>
              <a:ln w="9525">
                <a:solidFill>
                  <a:srgbClr val="FF0066"/>
                </a:solidFill>
                <a:miter lim="800000"/>
                <a:headEnd/>
                <a:tailEnd/>
              </a:ln>
            </p:spPr>
            <p:txBody>
              <a:bodyPr wrap="none" anchor="ctr"/>
              <a:lstStyle/>
              <a:p>
                <a:endParaRPr lang="en-US"/>
              </a:p>
            </p:txBody>
          </p:sp>
          <p:sp>
            <p:nvSpPr>
              <p:cNvPr id="151649" name="Oval 37"/>
              <p:cNvSpPr>
                <a:spLocks noChangeArrowheads="1"/>
              </p:cNvSpPr>
              <p:nvPr/>
            </p:nvSpPr>
            <p:spPr bwMode="auto">
              <a:xfrm>
                <a:off x="2256" y="2256"/>
                <a:ext cx="576" cy="576"/>
              </a:xfrm>
              <a:prstGeom prst="ellipse">
                <a:avLst/>
              </a:prstGeom>
              <a:solidFill>
                <a:srgbClr val="FF0066"/>
              </a:solidFill>
              <a:ln w="9525">
                <a:solidFill>
                  <a:srgbClr val="FF0066"/>
                </a:solidFill>
                <a:round/>
                <a:headEnd/>
                <a:tailEnd/>
              </a:ln>
            </p:spPr>
            <p:txBody>
              <a:bodyPr wrap="none" anchor="ctr"/>
              <a:lstStyle/>
              <a:p>
                <a:endParaRPr lang="en-US"/>
              </a:p>
            </p:txBody>
          </p:sp>
          <p:sp>
            <p:nvSpPr>
              <p:cNvPr id="151650" name="AutoShape 38"/>
              <p:cNvSpPr>
                <a:spLocks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FF0066"/>
              </a:solidFill>
              <a:ln w="9525">
                <a:solidFill>
                  <a:srgbClr val="FF0066"/>
                </a:solidFill>
                <a:miter lim="800000"/>
                <a:headEnd/>
                <a:tailEnd/>
              </a:ln>
            </p:spPr>
            <p:txBody>
              <a:bodyPr wrap="none" anchor="ctr"/>
              <a:lstStyle/>
              <a:p>
                <a:endParaRPr lang="en-US"/>
              </a:p>
            </p:txBody>
          </p:sp>
        </p:grpSp>
        <p:grpSp>
          <p:nvGrpSpPr>
            <p:cNvPr id="151564" name="Group 39"/>
            <p:cNvGrpSpPr>
              <a:grpSpLocks/>
            </p:cNvGrpSpPr>
            <p:nvPr/>
          </p:nvGrpSpPr>
          <p:grpSpPr bwMode="auto">
            <a:xfrm rot="-4646385">
              <a:off x="1488" y="1528"/>
              <a:ext cx="240" cy="176"/>
              <a:chOff x="1824" y="2016"/>
              <a:chExt cx="1440" cy="1056"/>
            </a:xfrm>
          </p:grpSpPr>
          <p:sp>
            <p:nvSpPr>
              <p:cNvPr id="151645" name="AutoShape 40"/>
              <p:cNvSpPr>
                <a:spLocks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FF0066"/>
              </a:solidFill>
              <a:ln w="9525">
                <a:solidFill>
                  <a:srgbClr val="FF0066"/>
                </a:solidFill>
                <a:miter lim="800000"/>
                <a:headEnd/>
                <a:tailEnd/>
              </a:ln>
            </p:spPr>
            <p:txBody>
              <a:bodyPr wrap="none" anchor="ctr"/>
              <a:lstStyle/>
              <a:p>
                <a:endParaRPr lang="en-US"/>
              </a:p>
            </p:txBody>
          </p:sp>
          <p:sp>
            <p:nvSpPr>
              <p:cNvPr id="151646" name="Oval 41"/>
              <p:cNvSpPr>
                <a:spLocks noChangeArrowheads="1"/>
              </p:cNvSpPr>
              <p:nvPr/>
            </p:nvSpPr>
            <p:spPr bwMode="auto">
              <a:xfrm>
                <a:off x="2256" y="2256"/>
                <a:ext cx="576" cy="576"/>
              </a:xfrm>
              <a:prstGeom prst="ellipse">
                <a:avLst/>
              </a:prstGeom>
              <a:solidFill>
                <a:srgbClr val="FF0066"/>
              </a:solidFill>
              <a:ln w="9525">
                <a:solidFill>
                  <a:srgbClr val="FF0066"/>
                </a:solidFill>
                <a:round/>
                <a:headEnd/>
                <a:tailEnd/>
              </a:ln>
            </p:spPr>
            <p:txBody>
              <a:bodyPr wrap="none" anchor="ctr"/>
              <a:lstStyle/>
              <a:p>
                <a:endParaRPr lang="en-US"/>
              </a:p>
            </p:txBody>
          </p:sp>
          <p:sp>
            <p:nvSpPr>
              <p:cNvPr id="151647" name="AutoShape 42"/>
              <p:cNvSpPr>
                <a:spLocks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FF0066"/>
              </a:solidFill>
              <a:ln w="9525">
                <a:solidFill>
                  <a:srgbClr val="FF0066"/>
                </a:solidFill>
                <a:miter lim="800000"/>
                <a:headEnd/>
                <a:tailEnd/>
              </a:ln>
            </p:spPr>
            <p:txBody>
              <a:bodyPr wrap="none" anchor="ctr"/>
              <a:lstStyle/>
              <a:p>
                <a:endParaRPr lang="en-US"/>
              </a:p>
            </p:txBody>
          </p:sp>
        </p:grpSp>
        <p:grpSp>
          <p:nvGrpSpPr>
            <p:cNvPr id="151565" name="Group 43"/>
            <p:cNvGrpSpPr>
              <a:grpSpLocks/>
            </p:cNvGrpSpPr>
            <p:nvPr/>
          </p:nvGrpSpPr>
          <p:grpSpPr bwMode="auto">
            <a:xfrm rot="4858782">
              <a:off x="4488" y="1352"/>
              <a:ext cx="240" cy="176"/>
              <a:chOff x="1824" y="2016"/>
              <a:chExt cx="1440" cy="1056"/>
            </a:xfrm>
          </p:grpSpPr>
          <p:sp>
            <p:nvSpPr>
              <p:cNvPr id="151642" name="AutoShape 44"/>
              <p:cNvSpPr>
                <a:spLocks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FF0066"/>
              </a:solidFill>
              <a:ln w="9525">
                <a:solidFill>
                  <a:srgbClr val="FF0066"/>
                </a:solidFill>
                <a:miter lim="800000"/>
                <a:headEnd/>
                <a:tailEnd/>
              </a:ln>
            </p:spPr>
            <p:txBody>
              <a:bodyPr wrap="none" anchor="ctr"/>
              <a:lstStyle/>
              <a:p>
                <a:endParaRPr lang="en-US"/>
              </a:p>
            </p:txBody>
          </p:sp>
          <p:sp>
            <p:nvSpPr>
              <p:cNvPr id="151643" name="Oval 45"/>
              <p:cNvSpPr>
                <a:spLocks noChangeArrowheads="1"/>
              </p:cNvSpPr>
              <p:nvPr/>
            </p:nvSpPr>
            <p:spPr bwMode="auto">
              <a:xfrm>
                <a:off x="2256" y="2256"/>
                <a:ext cx="576" cy="576"/>
              </a:xfrm>
              <a:prstGeom prst="ellipse">
                <a:avLst/>
              </a:prstGeom>
              <a:solidFill>
                <a:srgbClr val="FF0066"/>
              </a:solidFill>
              <a:ln w="9525">
                <a:solidFill>
                  <a:srgbClr val="FF0066"/>
                </a:solidFill>
                <a:round/>
                <a:headEnd/>
                <a:tailEnd/>
              </a:ln>
            </p:spPr>
            <p:txBody>
              <a:bodyPr wrap="none" anchor="ctr"/>
              <a:lstStyle/>
              <a:p>
                <a:endParaRPr lang="en-US"/>
              </a:p>
            </p:txBody>
          </p:sp>
          <p:sp>
            <p:nvSpPr>
              <p:cNvPr id="151644" name="AutoShape 46"/>
              <p:cNvSpPr>
                <a:spLocks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FF0066"/>
              </a:solidFill>
              <a:ln w="9525">
                <a:solidFill>
                  <a:srgbClr val="FF0066"/>
                </a:solidFill>
                <a:miter lim="800000"/>
                <a:headEnd/>
                <a:tailEnd/>
              </a:ln>
            </p:spPr>
            <p:txBody>
              <a:bodyPr wrap="none" anchor="ctr"/>
              <a:lstStyle/>
              <a:p>
                <a:endParaRPr lang="en-US"/>
              </a:p>
            </p:txBody>
          </p:sp>
        </p:grpSp>
        <p:grpSp>
          <p:nvGrpSpPr>
            <p:cNvPr id="151566" name="Group 47"/>
            <p:cNvGrpSpPr>
              <a:grpSpLocks/>
            </p:cNvGrpSpPr>
            <p:nvPr/>
          </p:nvGrpSpPr>
          <p:grpSpPr bwMode="auto">
            <a:xfrm rot="-6814358">
              <a:off x="2568" y="2312"/>
              <a:ext cx="240" cy="176"/>
              <a:chOff x="1824" y="2016"/>
              <a:chExt cx="1440" cy="1056"/>
            </a:xfrm>
          </p:grpSpPr>
          <p:sp>
            <p:nvSpPr>
              <p:cNvPr id="151639" name="AutoShape 48"/>
              <p:cNvSpPr>
                <a:spLocks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FF0066"/>
              </a:solidFill>
              <a:ln w="9525">
                <a:solidFill>
                  <a:srgbClr val="FF0066"/>
                </a:solidFill>
                <a:miter lim="800000"/>
                <a:headEnd/>
                <a:tailEnd/>
              </a:ln>
            </p:spPr>
            <p:txBody>
              <a:bodyPr wrap="none" anchor="ctr"/>
              <a:lstStyle/>
              <a:p>
                <a:endParaRPr lang="en-US"/>
              </a:p>
            </p:txBody>
          </p:sp>
          <p:sp>
            <p:nvSpPr>
              <p:cNvPr id="151640" name="Oval 49"/>
              <p:cNvSpPr>
                <a:spLocks noChangeArrowheads="1"/>
              </p:cNvSpPr>
              <p:nvPr/>
            </p:nvSpPr>
            <p:spPr bwMode="auto">
              <a:xfrm>
                <a:off x="2256" y="2256"/>
                <a:ext cx="576" cy="576"/>
              </a:xfrm>
              <a:prstGeom prst="ellipse">
                <a:avLst/>
              </a:prstGeom>
              <a:solidFill>
                <a:srgbClr val="FF0066"/>
              </a:solidFill>
              <a:ln w="9525">
                <a:solidFill>
                  <a:srgbClr val="FF0066"/>
                </a:solidFill>
                <a:round/>
                <a:headEnd/>
                <a:tailEnd/>
              </a:ln>
            </p:spPr>
            <p:txBody>
              <a:bodyPr wrap="none" anchor="ctr"/>
              <a:lstStyle/>
              <a:p>
                <a:endParaRPr lang="en-US"/>
              </a:p>
            </p:txBody>
          </p:sp>
          <p:sp>
            <p:nvSpPr>
              <p:cNvPr id="151641" name="AutoShape 50"/>
              <p:cNvSpPr>
                <a:spLocks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FF0066"/>
              </a:solidFill>
              <a:ln w="9525">
                <a:solidFill>
                  <a:srgbClr val="FF0066"/>
                </a:solidFill>
                <a:miter lim="800000"/>
                <a:headEnd/>
                <a:tailEnd/>
              </a:ln>
            </p:spPr>
            <p:txBody>
              <a:bodyPr wrap="none" anchor="ctr"/>
              <a:lstStyle/>
              <a:p>
                <a:endParaRPr lang="en-US"/>
              </a:p>
            </p:txBody>
          </p:sp>
        </p:grpSp>
        <p:grpSp>
          <p:nvGrpSpPr>
            <p:cNvPr id="151567" name="Group 51"/>
            <p:cNvGrpSpPr>
              <a:grpSpLocks/>
            </p:cNvGrpSpPr>
            <p:nvPr/>
          </p:nvGrpSpPr>
          <p:grpSpPr bwMode="auto">
            <a:xfrm>
              <a:off x="2952" y="1104"/>
              <a:ext cx="240" cy="176"/>
              <a:chOff x="1824" y="2016"/>
              <a:chExt cx="1440" cy="1056"/>
            </a:xfrm>
          </p:grpSpPr>
          <p:sp>
            <p:nvSpPr>
              <p:cNvPr id="151636" name="AutoShape 52"/>
              <p:cNvSpPr>
                <a:spLocks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FF0066"/>
              </a:solidFill>
              <a:ln w="9525">
                <a:solidFill>
                  <a:srgbClr val="FF0066"/>
                </a:solidFill>
                <a:miter lim="800000"/>
                <a:headEnd/>
                <a:tailEnd/>
              </a:ln>
            </p:spPr>
            <p:txBody>
              <a:bodyPr wrap="none" anchor="ctr"/>
              <a:lstStyle/>
              <a:p>
                <a:endParaRPr lang="en-US"/>
              </a:p>
            </p:txBody>
          </p:sp>
          <p:sp>
            <p:nvSpPr>
              <p:cNvPr id="151637" name="Oval 53"/>
              <p:cNvSpPr>
                <a:spLocks noChangeArrowheads="1"/>
              </p:cNvSpPr>
              <p:nvPr/>
            </p:nvSpPr>
            <p:spPr bwMode="auto">
              <a:xfrm>
                <a:off x="2256" y="2256"/>
                <a:ext cx="576" cy="576"/>
              </a:xfrm>
              <a:prstGeom prst="ellipse">
                <a:avLst/>
              </a:prstGeom>
              <a:solidFill>
                <a:srgbClr val="FF0066"/>
              </a:solidFill>
              <a:ln w="9525">
                <a:solidFill>
                  <a:srgbClr val="FF0066"/>
                </a:solidFill>
                <a:round/>
                <a:headEnd/>
                <a:tailEnd/>
              </a:ln>
            </p:spPr>
            <p:txBody>
              <a:bodyPr wrap="none" anchor="ctr"/>
              <a:lstStyle/>
              <a:p>
                <a:endParaRPr lang="en-US"/>
              </a:p>
            </p:txBody>
          </p:sp>
          <p:sp>
            <p:nvSpPr>
              <p:cNvPr id="151638" name="AutoShape 54"/>
              <p:cNvSpPr>
                <a:spLocks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FF0066"/>
              </a:solidFill>
              <a:ln w="9525">
                <a:solidFill>
                  <a:srgbClr val="FF0066"/>
                </a:solidFill>
                <a:miter lim="800000"/>
                <a:headEnd/>
                <a:tailEnd/>
              </a:ln>
            </p:spPr>
            <p:txBody>
              <a:bodyPr wrap="none" anchor="ctr"/>
              <a:lstStyle/>
              <a:p>
                <a:endParaRPr lang="en-US"/>
              </a:p>
            </p:txBody>
          </p:sp>
        </p:grpSp>
        <p:grpSp>
          <p:nvGrpSpPr>
            <p:cNvPr id="151568" name="Group 55"/>
            <p:cNvGrpSpPr>
              <a:grpSpLocks/>
            </p:cNvGrpSpPr>
            <p:nvPr/>
          </p:nvGrpSpPr>
          <p:grpSpPr bwMode="auto">
            <a:xfrm>
              <a:off x="3096" y="3496"/>
              <a:ext cx="240" cy="176"/>
              <a:chOff x="1824" y="2016"/>
              <a:chExt cx="1440" cy="1056"/>
            </a:xfrm>
          </p:grpSpPr>
          <p:sp>
            <p:nvSpPr>
              <p:cNvPr id="151633" name="AutoShape 56"/>
              <p:cNvSpPr>
                <a:spLocks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FF0066"/>
              </a:solidFill>
              <a:ln w="9525">
                <a:solidFill>
                  <a:srgbClr val="FF0066"/>
                </a:solidFill>
                <a:miter lim="800000"/>
                <a:headEnd/>
                <a:tailEnd/>
              </a:ln>
            </p:spPr>
            <p:txBody>
              <a:bodyPr wrap="none" anchor="ctr"/>
              <a:lstStyle/>
              <a:p>
                <a:endParaRPr lang="en-US"/>
              </a:p>
            </p:txBody>
          </p:sp>
          <p:sp>
            <p:nvSpPr>
              <p:cNvPr id="151634" name="Oval 57"/>
              <p:cNvSpPr>
                <a:spLocks noChangeArrowheads="1"/>
              </p:cNvSpPr>
              <p:nvPr/>
            </p:nvSpPr>
            <p:spPr bwMode="auto">
              <a:xfrm>
                <a:off x="2256" y="2256"/>
                <a:ext cx="576" cy="576"/>
              </a:xfrm>
              <a:prstGeom prst="ellipse">
                <a:avLst/>
              </a:prstGeom>
              <a:solidFill>
                <a:srgbClr val="FF0066"/>
              </a:solidFill>
              <a:ln w="9525">
                <a:solidFill>
                  <a:srgbClr val="FF0066"/>
                </a:solidFill>
                <a:round/>
                <a:headEnd/>
                <a:tailEnd/>
              </a:ln>
            </p:spPr>
            <p:txBody>
              <a:bodyPr wrap="none" anchor="ctr"/>
              <a:lstStyle/>
              <a:p>
                <a:endParaRPr lang="en-US"/>
              </a:p>
            </p:txBody>
          </p:sp>
          <p:sp>
            <p:nvSpPr>
              <p:cNvPr id="151635" name="AutoShape 58"/>
              <p:cNvSpPr>
                <a:spLocks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FF0066"/>
              </a:solidFill>
              <a:ln w="9525">
                <a:solidFill>
                  <a:srgbClr val="FF0066"/>
                </a:solidFill>
                <a:miter lim="800000"/>
                <a:headEnd/>
                <a:tailEnd/>
              </a:ln>
            </p:spPr>
            <p:txBody>
              <a:bodyPr wrap="none" anchor="ctr"/>
              <a:lstStyle/>
              <a:p>
                <a:endParaRPr lang="en-US"/>
              </a:p>
            </p:txBody>
          </p:sp>
        </p:grpSp>
        <p:grpSp>
          <p:nvGrpSpPr>
            <p:cNvPr id="151569" name="Group 59"/>
            <p:cNvGrpSpPr>
              <a:grpSpLocks/>
            </p:cNvGrpSpPr>
            <p:nvPr/>
          </p:nvGrpSpPr>
          <p:grpSpPr bwMode="auto">
            <a:xfrm>
              <a:off x="3552" y="3712"/>
              <a:ext cx="240" cy="176"/>
              <a:chOff x="1824" y="2016"/>
              <a:chExt cx="1440" cy="1056"/>
            </a:xfrm>
          </p:grpSpPr>
          <p:sp>
            <p:nvSpPr>
              <p:cNvPr id="151630" name="AutoShape 60"/>
              <p:cNvSpPr>
                <a:spLocks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FF0066"/>
              </a:solidFill>
              <a:ln w="9525">
                <a:solidFill>
                  <a:srgbClr val="FF0066"/>
                </a:solidFill>
                <a:miter lim="800000"/>
                <a:headEnd/>
                <a:tailEnd/>
              </a:ln>
            </p:spPr>
            <p:txBody>
              <a:bodyPr wrap="none" anchor="ctr"/>
              <a:lstStyle/>
              <a:p>
                <a:endParaRPr lang="en-US"/>
              </a:p>
            </p:txBody>
          </p:sp>
          <p:sp>
            <p:nvSpPr>
              <p:cNvPr id="151631" name="Oval 61"/>
              <p:cNvSpPr>
                <a:spLocks noChangeArrowheads="1"/>
              </p:cNvSpPr>
              <p:nvPr/>
            </p:nvSpPr>
            <p:spPr bwMode="auto">
              <a:xfrm>
                <a:off x="2256" y="2256"/>
                <a:ext cx="576" cy="576"/>
              </a:xfrm>
              <a:prstGeom prst="ellipse">
                <a:avLst/>
              </a:prstGeom>
              <a:solidFill>
                <a:srgbClr val="FF0066"/>
              </a:solidFill>
              <a:ln w="9525">
                <a:solidFill>
                  <a:srgbClr val="FF0066"/>
                </a:solidFill>
                <a:round/>
                <a:headEnd/>
                <a:tailEnd/>
              </a:ln>
            </p:spPr>
            <p:txBody>
              <a:bodyPr wrap="none" anchor="ctr"/>
              <a:lstStyle/>
              <a:p>
                <a:endParaRPr lang="en-US"/>
              </a:p>
            </p:txBody>
          </p:sp>
          <p:sp>
            <p:nvSpPr>
              <p:cNvPr id="151632" name="AutoShape 62"/>
              <p:cNvSpPr>
                <a:spLocks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FF0066"/>
              </a:solidFill>
              <a:ln w="9525">
                <a:solidFill>
                  <a:srgbClr val="FF0066"/>
                </a:solidFill>
                <a:miter lim="800000"/>
                <a:headEnd/>
                <a:tailEnd/>
              </a:ln>
            </p:spPr>
            <p:txBody>
              <a:bodyPr wrap="none" anchor="ctr"/>
              <a:lstStyle/>
              <a:p>
                <a:endParaRPr lang="en-US"/>
              </a:p>
            </p:txBody>
          </p:sp>
        </p:grpSp>
        <p:grpSp>
          <p:nvGrpSpPr>
            <p:cNvPr id="151570" name="Group 63"/>
            <p:cNvGrpSpPr>
              <a:grpSpLocks/>
            </p:cNvGrpSpPr>
            <p:nvPr/>
          </p:nvGrpSpPr>
          <p:grpSpPr bwMode="auto">
            <a:xfrm>
              <a:off x="1464" y="2824"/>
              <a:ext cx="240" cy="176"/>
              <a:chOff x="1824" y="2016"/>
              <a:chExt cx="1440" cy="1056"/>
            </a:xfrm>
          </p:grpSpPr>
          <p:sp>
            <p:nvSpPr>
              <p:cNvPr id="151627" name="AutoShape 64"/>
              <p:cNvSpPr>
                <a:spLocks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FF0066"/>
              </a:solidFill>
              <a:ln w="9525">
                <a:solidFill>
                  <a:srgbClr val="FF0066"/>
                </a:solidFill>
                <a:miter lim="800000"/>
                <a:headEnd/>
                <a:tailEnd/>
              </a:ln>
            </p:spPr>
            <p:txBody>
              <a:bodyPr wrap="none" anchor="ctr"/>
              <a:lstStyle/>
              <a:p>
                <a:endParaRPr lang="en-US"/>
              </a:p>
            </p:txBody>
          </p:sp>
          <p:sp>
            <p:nvSpPr>
              <p:cNvPr id="151628" name="Oval 65"/>
              <p:cNvSpPr>
                <a:spLocks noChangeArrowheads="1"/>
              </p:cNvSpPr>
              <p:nvPr/>
            </p:nvSpPr>
            <p:spPr bwMode="auto">
              <a:xfrm>
                <a:off x="2256" y="2256"/>
                <a:ext cx="576" cy="576"/>
              </a:xfrm>
              <a:prstGeom prst="ellipse">
                <a:avLst/>
              </a:prstGeom>
              <a:solidFill>
                <a:srgbClr val="FF0066"/>
              </a:solidFill>
              <a:ln w="9525">
                <a:solidFill>
                  <a:srgbClr val="FF0066"/>
                </a:solidFill>
                <a:round/>
                <a:headEnd/>
                <a:tailEnd/>
              </a:ln>
            </p:spPr>
            <p:txBody>
              <a:bodyPr wrap="none" anchor="ctr"/>
              <a:lstStyle/>
              <a:p>
                <a:endParaRPr lang="en-US"/>
              </a:p>
            </p:txBody>
          </p:sp>
          <p:sp>
            <p:nvSpPr>
              <p:cNvPr id="151629" name="AutoShape 66"/>
              <p:cNvSpPr>
                <a:spLocks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FF0066"/>
              </a:solidFill>
              <a:ln w="9525">
                <a:solidFill>
                  <a:srgbClr val="FF0066"/>
                </a:solidFill>
                <a:miter lim="800000"/>
                <a:headEnd/>
                <a:tailEnd/>
              </a:ln>
            </p:spPr>
            <p:txBody>
              <a:bodyPr wrap="none" anchor="ctr"/>
              <a:lstStyle/>
              <a:p>
                <a:endParaRPr lang="en-US"/>
              </a:p>
            </p:txBody>
          </p:sp>
        </p:grpSp>
        <p:grpSp>
          <p:nvGrpSpPr>
            <p:cNvPr id="151571" name="Group 67"/>
            <p:cNvGrpSpPr>
              <a:grpSpLocks/>
            </p:cNvGrpSpPr>
            <p:nvPr/>
          </p:nvGrpSpPr>
          <p:grpSpPr bwMode="auto">
            <a:xfrm>
              <a:off x="1296" y="968"/>
              <a:ext cx="240" cy="176"/>
              <a:chOff x="1824" y="2016"/>
              <a:chExt cx="1440" cy="1056"/>
            </a:xfrm>
          </p:grpSpPr>
          <p:sp>
            <p:nvSpPr>
              <p:cNvPr id="151624" name="AutoShape 68"/>
              <p:cNvSpPr>
                <a:spLocks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FF0066"/>
              </a:solidFill>
              <a:ln w="9525">
                <a:solidFill>
                  <a:srgbClr val="FF0066"/>
                </a:solidFill>
                <a:miter lim="800000"/>
                <a:headEnd/>
                <a:tailEnd/>
              </a:ln>
            </p:spPr>
            <p:txBody>
              <a:bodyPr wrap="none" anchor="ctr"/>
              <a:lstStyle/>
              <a:p>
                <a:endParaRPr lang="en-US"/>
              </a:p>
            </p:txBody>
          </p:sp>
          <p:sp>
            <p:nvSpPr>
              <p:cNvPr id="151625" name="Oval 69"/>
              <p:cNvSpPr>
                <a:spLocks noChangeArrowheads="1"/>
              </p:cNvSpPr>
              <p:nvPr/>
            </p:nvSpPr>
            <p:spPr bwMode="auto">
              <a:xfrm>
                <a:off x="2256" y="2256"/>
                <a:ext cx="576" cy="576"/>
              </a:xfrm>
              <a:prstGeom prst="ellipse">
                <a:avLst/>
              </a:prstGeom>
              <a:solidFill>
                <a:srgbClr val="FF0066"/>
              </a:solidFill>
              <a:ln w="9525">
                <a:solidFill>
                  <a:srgbClr val="FF0066"/>
                </a:solidFill>
                <a:round/>
                <a:headEnd/>
                <a:tailEnd/>
              </a:ln>
            </p:spPr>
            <p:txBody>
              <a:bodyPr wrap="none" anchor="ctr"/>
              <a:lstStyle/>
              <a:p>
                <a:endParaRPr lang="en-US"/>
              </a:p>
            </p:txBody>
          </p:sp>
          <p:sp>
            <p:nvSpPr>
              <p:cNvPr id="151626" name="AutoShape 70"/>
              <p:cNvSpPr>
                <a:spLocks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FF0066"/>
              </a:solidFill>
              <a:ln w="9525">
                <a:solidFill>
                  <a:srgbClr val="FF0066"/>
                </a:solidFill>
                <a:miter lim="800000"/>
                <a:headEnd/>
                <a:tailEnd/>
              </a:ln>
            </p:spPr>
            <p:txBody>
              <a:bodyPr wrap="none" anchor="ctr"/>
              <a:lstStyle/>
              <a:p>
                <a:endParaRPr lang="en-US"/>
              </a:p>
            </p:txBody>
          </p:sp>
        </p:grpSp>
        <p:grpSp>
          <p:nvGrpSpPr>
            <p:cNvPr id="151572" name="Group 71"/>
            <p:cNvGrpSpPr>
              <a:grpSpLocks/>
            </p:cNvGrpSpPr>
            <p:nvPr/>
          </p:nvGrpSpPr>
          <p:grpSpPr bwMode="auto">
            <a:xfrm rot="-5733247">
              <a:off x="3816" y="968"/>
              <a:ext cx="240" cy="176"/>
              <a:chOff x="1824" y="2016"/>
              <a:chExt cx="1440" cy="1056"/>
            </a:xfrm>
          </p:grpSpPr>
          <p:sp>
            <p:nvSpPr>
              <p:cNvPr id="151621" name="AutoShape 72"/>
              <p:cNvSpPr>
                <a:spLocks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FF0066"/>
              </a:solidFill>
              <a:ln w="9525">
                <a:solidFill>
                  <a:srgbClr val="FF0066"/>
                </a:solidFill>
                <a:miter lim="800000"/>
                <a:headEnd/>
                <a:tailEnd/>
              </a:ln>
            </p:spPr>
            <p:txBody>
              <a:bodyPr wrap="none" anchor="ctr"/>
              <a:lstStyle/>
              <a:p>
                <a:endParaRPr lang="en-US"/>
              </a:p>
            </p:txBody>
          </p:sp>
          <p:sp>
            <p:nvSpPr>
              <p:cNvPr id="151622" name="Oval 73"/>
              <p:cNvSpPr>
                <a:spLocks noChangeArrowheads="1"/>
              </p:cNvSpPr>
              <p:nvPr/>
            </p:nvSpPr>
            <p:spPr bwMode="auto">
              <a:xfrm>
                <a:off x="2256" y="2256"/>
                <a:ext cx="576" cy="576"/>
              </a:xfrm>
              <a:prstGeom prst="ellipse">
                <a:avLst/>
              </a:prstGeom>
              <a:solidFill>
                <a:srgbClr val="FF0066"/>
              </a:solidFill>
              <a:ln w="9525">
                <a:solidFill>
                  <a:srgbClr val="FF0066"/>
                </a:solidFill>
                <a:round/>
                <a:headEnd/>
                <a:tailEnd/>
              </a:ln>
            </p:spPr>
            <p:txBody>
              <a:bodyPr wrap="none" anchor="ctr"/>
              <a:lstStyle/>
              <a:p>
                <a:endParaRPr lang="en-US"/>
              </a:p>
            </p:txBody>
          </p:sp>
          <p:sp>
            <p:nvSpPr>
              <p:cNvPr id="151623" name="AutoShape 74"/>
              <p:cNvSpPr>
                <a:spLocks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FF0066"/>
              </a:solidFill>
              <a:ln w="9525">
                <a:solidFill>
                  <a:srgbClr val="FF0066"/>
                </a:solidFill>
                <a:miter lim="800000"/>
                <a:headEnd/>
                <a:tailEnd/>
              </a:ln>
            </p:spPr>
            <p:txBody>
              <a:bodyPr wrap="none" anchor="ctr"/>
              <a:lstStyle/>
              <a:p>
                <a:endParaRPr lang="en-US"/>
              </a:p>
            </p:txBody>
          </p:sp>
        </p:grpSp>
        <p:grpSp>
          <p:nvGrpSpPr>
            <p:cNvPr id="151573" name="Group 75"/>
            <p:cNvGrpSpPr>
              <a:grpSpLocks/>
            </p:cNvGrpSpPr>
            <p:nvPr/>
          </p:nvGrpSpPr>
          <p:grpSpPr bwMode="auto">
            <a:xfrm>
              <a:off x="1080" y="3264"/>
              <a:ext cx="240" cy="176"/>
              <a:chOff x="1824" y="2016"/>
              <a:chExt cx="1440" cy="1056"/>
            </a:xfrm>
          </p:grpSpPr>
          <p:sp>
            <p:nvSpPr>
              <p:cNvPr id="151618" name="AutoShape 76"/>
              <p:cNvSpPr>
                <a:spLocks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FF0066"/>
              </a:solidFill>
              <a:ln w="9525">
                <a:solidFill>
                  <a:srgbClr val="FF0066"/>
                </a:solidFill>
                <a:miter lim="800000"/>
                <a:headEnd/>
                <a:tailEnd/>
              </a:ln>
            </p:spPr>
            <p:txBody>
              <a:bodyPr wrap="none" anchor="ctr"/>
              <a:lstStyle/>
              <a:p>
                <a:endParaRPr lang="en-US"/>
              </a:p>
            </p:txBody>
          </p:sp>
          <p:sp>
            <p:nvSpPr>
              <p:cNvPr id="151619" name="Oval 77"/>
              <p:cNvSpPr>
                <a:spLocks noChangeArrowheads="1"/>
              </p:cNvSpPr>
              <p:nvPr/>
            </p:nvSpPr>
            <p:spPr bwMode="auto">
              <a:xfrm>
                <a:off x="2256" y="2256"/>
                <a:ext cx="576" cy="576"/>
              </a:xfrm>
              <a:prstGeom prst="ellipse">
                <a:avLst/>
              </a:prstGeom>
              <a:solidFill>
                <a:srgbClr val="FF0066"/>
              </a:solidFill>
              <a:ln w="9525">
                <a:solidFill>
                  <a:srgbClr val="FF0066"/>
                </a:solidFill>
                <a:round/>
                <a:headEnd/>
                <a:tailEnd/>
              </a:ln>
            </p:spPr>
            <p:txBody>
              <a:bodyPr wrap="none" anchor="ctr"/>
              <a:lstStyle/>
              <a:p>
                <a:endParaRPr lang="en-US"/>
              </a:p>
            </p:txBody>
          </p:sp>
          <p:sp>
            <p:nvSpPr>
              <p:cNvPr id="151620" name="AutoShape 78"/>
              <p:cNvSpPr>
                <a:spLocks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FF0066"/>
              </a:solidFill>
              <a:ln w="9525">
                <a:solidFill>
                  <a:srgbClr val="FF0066"/>
                </a:solidFill>
                <a:miter lim="800000"/>
                <a:headEnd/>
                <a:tailEnd/>
              </a:ln>
            </p:spPr>
            <p:txBody>
              <a:bodyPr wrap="none" anchor="ctr"/>
              <a:lstStyle/>
              <a:p>
                <a:endParaRPr lang="en-US"/>
              </a:p>
            </p:txBody>
          </p:sp>
        </p:grpSp>
        <p:grpSp>
          <p:nvGrpSpPr>
            <p:cNvPr id="151574" name="Group 79"/>
            <p:cNvGrpSpPr>
              <a:grpSpLocks/>
            </p:cNvGrpSpPr>
            <p:nvPr/>
          </p:nvGrpSpPr>
          <p:grpSpPr bwMode="auto">
            <a:xfrm rot="-2053269">
              <a:off x="1320" y="3520"/>
              <a:ext cx="240" cy="176"/>
              <a:chOff x="1824" y="2016"/>
              <a:chExt cx="1440" cy="1056"/>
            </a:xfrm>
          </p:grpSpPr>
          <p:sp>
            <p:nvSpPr>
              <p:cNvPr id="151615" name="AutoShape 80"/>
              <p:cNvSpPr>
                <a:spLocks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FF0066"/>
              </a:solidFill>
              <a:ln w="9525">
                <a:solidFill>
                  <a:srgbClr val="FF0066"/>
                </a:solidFill>
                <a:miter lim="800000"/>
                <a:headEnd/>
                <a:tailEnd/>
              </a:ln>
            </p:spPr>
            <p:txBody>
              <a:bodyPr wrap="none" anchor="ctr"/>
              <a:lstStyle/>
              <a:p>
                <a:endParaRPr lang="en-US"/>
              </a:p>
            </p:txBody>
          </p:sp>
          <p:sp>
            <p:nvSpPr>
              <p:cNvPr id="151616" name="Oval 81"/>
              <p:cNvSpPr>
                <a:spLocks noChangeArrowheads="1"/>
              </p:cNvSpPr>
              <p:nvPr/>
            </p:nvSpPr>
            <p:spPr bwMode="auto">
              <a:xfrm>
                <a:off x="2256" y="2256"/>
                <a:ext cx="576" cy="576"/>
              </a:xfrm>
              <a:prstGeom prst="ellipse">
                <a:avLst/>
              </a:prstGeom>
              <a:solidFill>
                <a:srgbClr val="FF0066"/>
              </a:solidFill>
              <a:ln w="9525">
                <a:solidFill>
                  <a:srgbClr val="FF0066"/>
                </a:solidFill>
                <a:round/>
                <a:headEnd/>
                <a:tailEnd/>
              </a:ln>
            </p:spPr>
            <p:txBody>
              <a:bodyPr wrap="none" anchor="ctr"/>
              <a:lstStyle/>
              <a:p>
                <a:endParaRPr lang="en-US"/>
              </a:p>
            </p:txBody>
          </p:sp>
          <p:sp>
            <p:nvSpPr>
              <p:cNvPr id="151617" name="AutoShape 82"/>
              <p:cNvSpPr>
                <a:spLocks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FF0066"/>
              </a:solidFill>
              <a:ln w="9525">
                <a:solidFill>
                  <a:srgbClr val="FF0066"/>
                </a:solidFill>
                <a:miter lim="800000"/>
                <a:headEnd/>
                <a:tailEnd/>
              </a:ln>
            </p:spPr>
            <p:txBody>
              <a:bodyPr wrap="none" anchor="ctr"/>
              <a:lstStyle/>
              <a:p>
                <a:endParaRPr lang="en-US"/>
              </a:p>
            </p:txBody>
          </p:sp>
        </p:grpSp>
        <p:grpSp>
          <p:nvGrpSpPr>
            <p:cNvPr id="151575" name="Group 83"/>
            <p:cNvGrpSpPr>
              <a:grpSpLocks/>
            </p:cNvGrpSpPr>
            <p:nvPr/>
          </p:nvGrpSpPr>
          <p:grpSpPr bwMode="auto">
            <a:xfrm rot="4480314">
              <a:off x="1968" y="2608"/>
              <a:ext cx="240" cy="176"/>
              <a:chOff x="1824" y="2016"/>
              <a:chExt cx="1440" cy="1056"/>
            </a:xfrm>
          </p:grpSpPr>
          <p:sp>
            <p:nvSpPr>
              <p:cNvPr id="151612" name="AutoShape 84"/>
              <p:cNvSpPr>
                <a:spLocks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FF0066"/>
              </a:solidFill>
              <a:ln w="9525">
                <a:solidFill>
                  <a:srgbClr val="FF0066"/>
                </a:solidFill>
                <a:miter lim="800000"/>
                <a:headEnd/>
                <a:tailEnd/>
              </a:ln>
            </p:spPr>
            <p:txBody>
              <a:bodyPr wrap="none" anchor="ctr"/>
              <a:lstStyle/>
              <a:p>
                <a:endParaRPr lang="en-US"/>
              </a:p>
            </p:txBody>
          </p:sp>
          <p:sp>
            <p:nvSpPr>
              <p:cNvPr id="151613" name="Oval 85"/>
              <p:cNvSpPr>
                <a:spLocks noChangeArrowheads="1"/>
              </p:cNvSpPr>
              <p:nvPr/>
            </p:nvSpPr>
            <p:spPr bwMode="auto">
              <a:xfrm>
                <a:off x="2256" y="2256"/>
                <a:ext cx="576" cy="576"/>
              </a:xfrm>
              <a:prstGeom prst="ellipse">
                <a:avLst/>
              </a:prstGeom>
              <a:solidFill>
                <a:srgbClr val="FF0066"/>
              </a:solidFill>
              <a:ln w="9525">
                <a:solidFill>
                  <a:srgbClr val="FF0066"/>
                </a:solidFill>
                <a:round/>
                <a:headEnd/>
                <a:tailEnd/>
              </a:ln>
            </p:spPr>
            <p:txBody>
              <a:bodyPr wrap="none" anchor="ctr"/>
              <a:lstStyle/>
              <a:p>
                <a:endParaRPr lang="en-US"/>
              </a:p>
            </p:txBody>
          </p:sp>
          <p:sp>
            <p:nvSpPr>
              <p:cNvPr id="151614" name="AutoShape 86"/>
              <p:cNvSpPr>
                <a:spLocks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FF0066"/>
              </a:solidFill>
              <a:ln w="9525">
                <a:solidFill>
                  <a:srgbClr val="FF0066"/>
                </a:solidFill>
                <a:miter lim="800000"/>
                <a:headEnd/>
                <a:tailEnd/>
              </a:ln>
            </p:spPr>
            <p:txBody>
              <a:bodyPr wrap="none" anchor="ctr"/>
              <a:lstStyle/>
              <a:p>
                <a:endParaRPr lang="en-US"/>
              </a:p>
            </p:txBody>
          </p:sp>
        </p:grpSp>
        <p:grpSp>
          <p:nvGrpSpPr>
            <p:cNvPr id="151576" name="Group 87"/>
            <p:cNvGrpSpPr>
              <a:grpSpLocks/>
            </p:cNvGrpSpPr>
            <p:nvPr/>
          </p:nvGrpSpPr>
          <p:grpSpPr bwMode="auto">
            <a:xfrm>
              <a:off x="1872" y="3288"/>
              <a:ext cx="240" cy="176"/>
              <a:chOff x="1824" y="2016"/>
              <a:chExt cx="1440" cy="1056"/>
            </a:xfrm>
          </p:grpSpPr>
          <p:sp>
            <p:nvSpPr>
              <p:cNvPr id="151609" name="AutoShape 88"/>
              <p:cNvSpPr>
                <a:spLocks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FF0066"/>
              </a:solidFill>
              <a:ln w="9525">
                <a:solidFill>
                  <a:srgbClr val="FF0066"/>
                </a:solidFill>
                <a:miter lim="800000"/>
                <a:headEnd/>
                <a:tailEnd/>
              </a:ln>
            </p:spPr>
            <p:txBody>
              <a:bodyPr wrap="none" anchor="ctr"/>
              <a:lstStyle/>
              <a:p>
                <a:endParaRPr lang="en-US"/>
              </a:p>
            </p:txBody>
          </p:sp>
          <p:sp>
            <p:nvSpPr>
              <p:cNvPr id="151610" name="Oval 89"/>
              <p:cNvSpPr>
                <a:spLocks noChangeArrowheads="1"/>
              </p:cNvSpPr>
              <p:nvPr/>
            </p:nvSpPr>
            <p:spPr bwMode="auto">
              <a:xfrm>
                <a:off x="2256" y="2256"/>
                <a:ext cx="576" cy="576"/>
              </a:xfrm>
              <a:prstGeom prst="ellipse">
                <a:avLst/>
              </a:prstGeom>
              <a:solidFill>
                <a:srgbClr val="FF0066"/>
              </a:solidFill>
              <a:ln w="9525">
                <a:solidFill>
                  <a:srgbClr val="FF0066"/>
                </a:solidFill>
                <a:round/>
                <a:headEnd/>
                <a:tailEnd/>
              </a:ln>
            </p:spPr>
            <p:txBody>
              <a:bodyPr wrap="none" anchor="ctr"/>
              <a:lstStyle/>
              <a:p>
                <a:endParaRPr lang="en-US"/>
              </a:p>
            </p:txBody>
          </p:sp>
          <p:sp>
            <p:nvSpPr>
              <p:cNvPr id="151611" name="AutoShape 90"/>
              <p:cNvSpPr>
                <a:spLocks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FF0066"/>
              </a:solidFill>
              <a:ln w="9525">
                <a:solidFill>
                  <a:srgbClr val="FF0066"/>
                </a:solidFill>
                <a:miter lim="800000"/>
                <a:headEnd/>
                <a:tailEnd/>
              </a:ln>
            </p:spPr>
            <p:txBody>
              <a:bodyPr wrap="none" anchor="ctr"/>
              <a:lstStyle/>
              <a:p>
                <a:endParaRPr lang="en-US"/>
              </a:p>
            </p:txBody>
          </p:sp>
        </p:grpSp>
        <p:grpSp>
          <p:nvGrpSpPr>
            <p:cNvPr id="151577" name="Group 91"/>
            <p:cNvGrpSpPr>
              <a:grpSpLocks/>
            </p:cNvGrpSpPr>
            <p:nvPr/>
          </p:nvGrpSpPr>
          <p:grpSpPr bwMode="auto">
            <a:xfrm rot="-3247841">
              <a:off x="2064" y="3152"/>
              <a:ext cx="240" cy="176"/>
              <a:chOff x="1824" y="2016"/>
              <a:chExt cx="1440" cy="1056"/>
            </a:xfrm>
          </p:grpSpPr>
          <p:sp>
            <p:nvSpPr>
              <p:cNvPr id="151606" name="AutoShape 92"/>
              <p:cNvSpPr>
                <a:spLocks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FF0066"/>
              </a:solidFill>
              <a:ln w="9525">
                <a:solidFill>
                  <a:srgbClr val="FF0066"/>
                </a:solidFill>
                <a:miter lim="800000"/>
                <a:headEnd/>
                <a:tailEnd/>
              </a:ln>
            </p:spPr>
            <p:txBody>
              <a:bodyPr wrap="none" anchor="ctr"/>
              <a:lstStyle/>
              <a:p>
                <a:endParaRPr lang="en-US"/>
              </a:p>
            </p:txBody>
          </p:sp>
          <p:sp>
            <p:nvSpPr>
              <p:cNvPr id="151607" name="Oval 93"/>
              <p:cNvSpPr>
                <a:spLocks noChangeArrowheads="1"/>
              </p:cNvSpPr>
              <p:nvPr/>
            </p:nvSpPr>
            <p:spPr bwMode="auto">
              <a:xfrm>
                <a:off x="2256" y="2256"/>
                <a:ext cx="576" cy="576"/>
              </a:xfrm>
              <a:prstGeom prst="ellipse">
                <a:avLst/>
              </a:prstGeom>
              <a:solidFill>
                <a:srgbClr val="FF0066"/>
              </a:solidFill>
              <a:ln w="9525">
                <a:solidFill>
                  <a:srgbClr val="FF0066"/>
                </a:solidFill>
                <a:round/>
                <a:headEnd/>
                <a:tailEnd/>
              </a:ln>
            </p:spPr>
            <p:txBody>
              <a:bodyPr wrap="none" anchor="ctr"/>
              <a:lstStyle/>
              <a:p>
                <a:endParaRPr lang="en-US"/>
              </a:p>
            </p:txBody>
          </p:sp>
          <p:sp>
            <p:nvSpPr>
              <p:cNvPr id="151608" name="AutoShape 94"/>
              <p:cNvSpPr>
                <a:spLocks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FF0066"/>
              </a:solidFill>
              <a:ln w="9525">
                <a:solidFill>
                  <a:srgbClr val="FF0066"/>
                </a:solidFill>
                <a:miter lim="800000"/>
                <a:headEnd/>
                <a:tailEnd/>
              </a:ln>
            </p:spPr>
            <p:txBody>
              <a:bodyPr wrap="none" anchor="ctr"/>
              <a:lstStyle/>
              <a:p>
                <a:endParaRPr lang="en-US"/>
              </a:p>
            </p:txBody>
          </p:sp>
        </p:grpSp>
        <p:grpSp>
          <p:nvGrpSpPr>
            <p:cNvPr id="151578" name="Group 95"/>
            <p:cNvGrpSpPr>
              <a:grpSpLocks/>
            </p:cNvGrpSpPr>
            <p:nvPr/>
          </p:nvGrpSpPr>
          <p:grpSpPr bwMode="auto">
            <a:xfrm>
              <a:off x="1008" y="2040"/>
              <a:ext cx="240" cy="176"/>
              <a:chOff x="1824" y="2016"/>
              <a:chExt cx="1440" cy="1056"/>
            </a:xfrm>
          </p:grpSpPr>
          <p:sp>
            <p:nvSpPr>
              <p:cNvPr id="151603" name="AutoShape 96"/>
              <p:cNvSpPr>
                <a:spLocks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FF0066"/>
              </a:solidFill>
              <a:ln w="9525">
                <a:solidFill>
                  <a:srgbClr val="FF0066"/>
                </a:solidFill>
                <a:miter lim="800000"/>
                <a:headEnd/>
                <a:tailEnd/>
              </a:ln>
            </p:spPr>
            <p:txBody>
              <a:bodyPr wrap="none" anchor="ctr"/>
              <a:lstStyle/>
              <a:p>
                <a:endParaRPr lang="en-US"/>
              </a:p>
            </p:txBody>
          </p:sp>
          <p:sp>
            <p:nvSpPr>
              <p:cNvPr id="151604" name="Oval 97"/>
              <p:cNvSpPr>
                <a:spLocks noChangeArrowheads="1"/>
              </p:cNvSpPr>
              <p:nvPr/>
            </p:nvSpPr>
            <p:spPr bwMode="auto">
              <a:xfrm>
                <a:off x="2256" y="2256"/>
                <a:ext cx="576" cy="576"/>
              </a:xfrm>
              <a:prstGeom prst="ellipse">
                <a:avLst/>
              </a:prstGeom>
              <a:solidFill>
                <a:srgbClr val="FF0066"/>
              </a:solidFill>
              <a:ln w="9525">
                <a:solidFill>
                  <a:srgbClr val="FF0066"/>
                </a:solidFill>
                <a:round/>
                <a:headEnd/>
                <a:tailEnd/>
              </a:ln>
            </p:spPr>
            <p:txBody>
              <a:bodyPr wrap="none" anchor="ctr"/>
              <a:lstStyle/>
              <a:p>
                <a:endParaRPr lang="en-US"/>
              </a:p>
            </p:txBody>
          </p:sp>
          <p:sp>
            <p:nvSpPr>
              <p:cNvPr id="151605" name="AutoShape 98"/>
              <p:cNvSpPr>
                <a:spLocks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FF0066"/>
              </a:solidFill>
              <a:ln w="9525">
                <a:solidFill>
                  <a:srgbClr val="FF0066"/>
                </a:solidFill>
                <a:miter lim="800000"/>
                <a:headEnd/>
                <a:tailEnd/>
              </a:ln>
            </p:spPr>
            <p:txBody>
              <a:bodyPr wrap="none" anchor="ctr"/>
              <a:lstStyle/>
              <a:p>
                <a:endParaRPr lang="en-US"/>
              </a:p>
            </p:txBody>
          </p:sp>
        </p:grpSp>
        <p:grpSp>
          <p:nvGrpSpPr>
            <p:cNvPr id="151579" name="Group 99"/>
            <p:cNvGrpSpPr>
              <a:grpSpLocks/>
            </p:cNvGrpSpPr>
            <p:nvPr/>
          </p:nvGrpSpPr>
          <p:grpSpPr bwMode="auto">
            <a:xfrm>
              <a:off x="4632" y="2232"/>
              <a:ext cx="240" cy="176"/>
              <a:chOff x="1824" y="2016"/>
              <a:chExt cx="1440" cy="1056"/>
            </a:xfrm>
          </p:grpSpPr>
          <p:sp>
            <p:nvSpPr>
              <p:cNvPr id="151600" name="AutoShape 100"/>
              <p:cNvSpPr>
                <a:spLocks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FF0066"/>
              </a:solidFill>
              <a:ln w="9525">
                <a:solidFill>
                  <a:srgbClr val="FF0066"/>
                </a:solidFill>
                <a:miter lim="800000"/>
                <a:headEnd/>
                <a:tailEnd/>
              </a:ln>
            </p:spPr>
            <p:txBody>
              <a:bodyPr wrap="none" anchor="ctr"/>
              <a:lstStyle/>
              <a:p>
                <a:endParaRPr lang="en-US"/>
              </a:p>
            </p:txBody>
          </p:sp>
          <p:sp>
            <p:nvSpPr>
              <p:cNvPr id="151601" name="Oval 101"/>
              <p:cNvSpPr>
                <a:spLocks noChangeArrowheads="1"/>
              </p:cNvSpPr>
              <p:nvPr/>
            </p:nvSpPr>
            <p:spPr bwMode="auto">
              <a:xfrm>
                <a:off x="2256" y="2256"/>
                <a:ext cx="576" cy="576"/>
              </a:xfrm>
              <a:prstGeom prst="ellipse">
                <a:avLst/>
              </a:prstGeom>
              <a:solidFill>
                <a:srgbClr val="FF0066"/>
              </a:solidFill>
              <a:ln w="9525">
                <a:solidFill>
                  <a:srgbClr val="FF0066"/>
                </a:solidFill>
                <a:round/>
                <a:headEnd/>
                <a:tailEnd/>
              </a:ln>
            </p:spPr>
            <p:txBody>
              <a:bodyPr wrap="none" anchor="ctr"/>
              <a:lstStyle/>
              <a:p>
                <a:endParaRPr lang="en-US"/>
              </a:p>
            </p:txBody>
          </p:sp>
          <p:sp>
            <p:nvSpPr>
              <p:cNvPr id="151602" name="AutoShape 102"/>
              <p:cNvSpPr>
                <a:spLocks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FF0066"/>
              </a:solidFill>
              <a:ln w="9525">
                <a:solidFill>
                  <a:srgbClr val="FF0066"/>
                </a:solidFill>
                <a:miter lim="800000"/>
                <a:headEnd/>
                <a:tailEnd/>
              </a:ln>
            </p:spPr>
            <p:txBody>
              <a:bodyPr wrap="none" anchor="ctr"/>
              <a:lstStyle/>
              <a:p>
                <a:endParaRPr lang="en-US"/>
              </a:p>
            </p:txBody>
          </p:sp>
        </p:grpSp>
        <p:grpSp>
          <p:nvGrpSpPr>
            <p:cNvPr id="151580" name="Group 103"/>
            <p:cNvGrpSpPr>
              <a:grpSpLocks/>
            </p:cNvGrpSpPr>
            <p:nvPr/>
          </p:nvGrpSpPr>
          <p:grpSpPr bwMode="auto">
            <a:xfrm rot="1754325">
              <a:off x="2256" y="1176"/>
              <a:ext cx="240" cy="176"/>
              <a:chOff x="1824" y="2016"/>
              <a:chExt cx="1440" cy="1056"/>
            </a:xfrm>
          </p:grpSpPr>
          <p:sp>
            <p:nvSpPr>
              <p:cNvPr id="151597" name="AutoShape 104"/>
              <p:cNvSpPr>
                <a:spLocks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FF0066"/>
              </a:solidFill>
              <a:ln w="9525">
                <a:solidFill>
                  <a:srgbClr val="FF0066"/>
                </a:solidFill>
                <a:miter lim="800000"/>
                <a:headEnd/>
                <a:tailEnd/>
              </a:ln>
            </p:spPr>
            <p:txBody>
              <a:bodyPr wrap="none" anchor="ctr"/>
              <a:lstStyle/>
              <a:p>
                <a:endParaRPr lang="en-US"/>
              </a:p>
            </p:txBody>
          </p:sp>
          <p:sp>
            <p:nvSpPr>
              <p:cNvPr id="151598" name="Oval 105"/>
              <p:cNvSpPr>
                <a:spLocks noChangeArrowheads="1"/>
              </p:cNvSpPr>
              <p:nvPr/>
            </p:nvSpPr>
            <p:spPr bwMode="auto">
              <a:xfrm>
                <a:off x="2256" y="2256"/>
                <a:ext cx="576" cy="576"/>
              </a:xfrm>
              <a:prstGeom prst="ellipse">
                <a:avLst/>
              </a:prstGeom>
              <a:solidFill>
                <a:srgbClr val="FF0066"/>
              </a:solidFill>
              <a:ln w="9525">
                <a:solidFill>
                  <a:srgbClr val="FF0066"/>
                </a:solidFill>
                <a:round/>
                <a:headEnd/>
                <a:tailEnd/>
              </a:ln>
            </p:spPr>
            <p:txBody>
              <a:bodyPr wrap="none" anchor="ctr"/>
              <a:lstStyle/>
              <a:p>
                <a:endParaRPr lang="en-US"/>
              </a:p>
            </p:txBody>
          </p:sp>
          <p:sp>
            <p:nvSpPr>
              <p:cNvPr id="151599" name="AutoShape 106"/>
              <p:cNvSpPr>
                <a:spLocks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FF0066"/>
              </a:solidFill>
              <a:ln w="9525">
                <a:solidFill>
                  <a:srgbClr val="FF0066"/>
                </a:solidFill>
                <a:miter lim="800000"/>
                <a:headEnd/>
                <a:tailEnd/>
              </a:ln>
            </p:spPr>
            <p:txBody>
              <a:bodyPr wrap="none" anchor="ctr"/>
              <a:lstStyle/>
              <a:p>
                <a:endParaRPr lang="en-US"/>
              </a:p>
            </p:txBody>
          </p:sp>
        </p:grpSp>
        <p:grpSp>
          <p:nvGrpSpPr>
            <p:cNvPr id="151581" name="Group 107"/>
            <p:cNvGrpSpPr>
              <a:grpSpLocks/>
            </p:cNvGrpSpPr>
            <p:nvPr/>
          </p:nvGrpSpPr>
          <p:grpSpPr bwMode="auto">
            <a:xfrm>
              <a:off x="2328" y="3736"/>
              <a:ext cx="240" cy="176"/>
              <a:chOff x="1824" y="2016"/>
              <a:chExt cx="1440" cy="1056"/>
            </a:xfrm>
          </p:grpSpPr>
          <p:sp>
            <p:nvSpPr>
              <p:cNvPr id="151594" name="AutoShape 108"/>
              <p:cNvSpPr>
                <a:spLocks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FF0066"/>
              </a:solidFill>
              <a:ln w="9525">
                <a:solidFill>
                  <a:srgbClr val="FF0066"/>
                </a:solidFill>
                <a:miter lim="800000"/>
                <a:headEnd/>
                <a:tailEnd/>
              </a:ln>
            </p:spPr>
            <p:txBody>
              <a:bodyPr wrap="none" anchor="ctr"/>
              <a:lstStyle/>
              <a:p>
                <a:endParaRPr lang="en-US"/>
              </a:p>
            </p:txBody>
          </p:sp>
          <p:sp>
            <p:nvSpPr>
              <p:cNvPr id="151595" name="Oval 109"/>
              <p:cNvSpPr>
                <a:spLocks noChangeArrowheads="1"/>
              </p:cNvSpPr>
              <p:nvPr/>
            </p:nvSpPr>
            <p:spPr bwMode="auto">
              <a:xfrm>
                <a:off x="2256" y="2256"/>
                <a:ext cx="576" cy="576"/>
              </a:xfrm>
              <a:prstGeom prst="ellipse">
                <a:avLst/>
              </a:prstGeom>
              <a:solidFill>
                <a:srgbClr val="FF0066"/>
              </a:solidFill>
              <a:ln w="9525">
                <a:solidFill>
                  <a:srgbClr val="FF0066"/>
                </a:solidFill>
                <a:round/>
                <a:headEnd/>
                <a:tailEnd/>
              </a:ln>
            </p:spPr>
            <p:txBody>
              <a:bodyPr wrap="none" anchor="ctr"/>
              <a:lstStyle/>
              <a:p>
                <a:endParaRPr lang="en-US"/>
              </a:p>
            </p:txBody>
          </p:sp>
          <p:sp>
            <p:nvSpPr>
              <p:cNvPr id="151596" name="AutoShape 110"/>
              <p:cNvSpPr>
                <a:spLocks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FF0066"/>
              </a:solidFill>
              <a:ln w="9525">
                <a:solidFill>
                  <a:srgbClr val="FF0066"/>
                </a:solidFill>
                <a:miter lim="800000"/>
                <a:headEnd/>
                <a:tailEnd/>
              </a:ln>
            </p:spPr>
            <p:txBody>
              <a:bodyPr wrap="none" anchor="ctr"/>
              <a:lstStyle/>
              <a:p>
                <a:endParaRPr lang="en-US"/>
              </a:p>
            </p:txBody>
          </p:sp>
        </p:grpSp>
        <p:grpSp>
          <p:nvGrpSpPr>
            <p:cNvPr id="151582" name="Group 111"/>
            <p:cNvGrpSpPr>
              <a:grpSpLocks/>
            </p:cNvGrpSpPr>
            <p:nvPr/>
          </p:nvGrpSpPr>
          <p:grpSpPr bwMode="auto">
            <a:xfrm>
              <a:off x="2328" y="832"/>
              <a:ext cx="240" cy="176"/>
              <a:chOff x="1824" y="2016"/>
              <a:chExt cx="1440" cy="1056"/>
            </a:xfrm>
          </p:grpSpPr>
          <p:sp>
            <p:nvSpPr>
              <p:cNvPr id="151591" name="AutoShape 112"/>
              <p:cNvSpPr>
                <a:spLocks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FF0066"/>
              </a:solidFill>
              <a:ln w="9525">
                <a:solidFill>
                  <a:srgbClr val="FF0066"/>
                </a:solidFill>
                <a:miter lim="800000"/>
                <a:headEnd/>
                <a:tailEnd/>
              </a:ln>
            </p:spPr>
            <p:txBody>
              <a:bodyPr wrap="none" anchor="ctr"/>
              <a:lstStyle/>
              <a:p>
                <a:endParaRPr lang="en-US"/>
              </a:p>
            </p:txBody>
          </p:sp>
          <p:sp>
            <p:nvSpPr>
              <p:cNvPr id="151592" name="Oval 113"/>
              <p:cNvSpPr>
                <a:spLocks noChangeArrowheads="1"/>
              </p:cNvSpPr>
              <p:nvPr/>
            </p:nvSpPr>
            <p:spPr bwMode="auto">
              <a:xfrm>
                <a:off x="2256" y="2256"/>
                <a:ext cx="576" cy="576"/>
              </a:xfrm>
              <a:prstGeom prst="ellipse">
                <a:avLst/>
              </a:prstGeom>
              <a:solidFill>
                <a:srgbClr val="FF0066"/>
              </a:solidFill>
              <a:ln w="9525">
                <a:solidFill>
                  <a:srgbClr val="FF0066"/>
                </a:solidFill>
                <a:round/>
                <a:headEnd/>
                <a:tailEnd/>
              </a:ln>
            </p:spPr>
            <p:txBody>
              <a:bodyPr wrap="none" anchor="ctr"/>
              <a:lstStyle/>
              <a:p>
                <a:endParaRPr lang="en-US"/>
              </a:p>
            </p:txBody>
          </p:sp>
          <p:sp>
            <p:nvSpPr>
              <p:cNvPr id="151593" name="AutoShape 114"/>
              <p:cNvSpPr>
                <a:spLocks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FF0066"/>
              </a:solidFill>
              <a:ln w="9525">
                <a:solidFill>
                  <a:srgbClr val="FF0066"/>
                </a:solidFill>
                <a:miter lim="800000"/>
                <a:headEnd/>
                <a:tailEnd/>
              </a:ln>
            </p:spPr>
            <p:txBody>
              <a:bodyPr wrap="none" anchor="ctr"/>
              <a:lstStyle/>
              <a:p>
                <a:endParaRPr lang="en-US"/>
              </a:p>
            </p:txBody>
          </p:sp>
        </p:grpSp>
        <p:grpSp>
          <p:nvGrpSpPr>
            <p:cNvPr id="151583" name="Group 115"/>
            <p:cNvGrpSpPr>
              <a:grpSpLocks/>
            </p:cNvGrpSpPr>
            <p:nvPr/>
          </p:nvGrpSpPr>
          <p:grpSpPr bwMode="auto">
            <a:xfrm>
              <a:off x="864" y="1352"/>
              <a:ext cx="240" cy="176"/>
              <a:chOff x="1824" y="2016"/>
              <a:chExt cx="1440" cy="1056"/>
            </a:xfrm>
          </p:grpSpPr>
          <p:sp>
            <p:nvSpPr>
              <p:cNvPr id="151588" name="AutoShape 116"/>
              <p:cNvSpPr>
                <a:spLocks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FF0066"/>
              </a:solidFill>
              <a:ln w="9525">
                <a:solidFill>
                  <a:srgbClr val="FF0066"/>
                </a:solidFill>
                <a:miter lim="800000"/>
                <a:headEnd/>
                <a:tailEnd/>
              </a:ln>
            </p:spPr>
            <p:txBody>
              <a:bodyPr wrap="none" anchor="ctr"/>
              <a:lstStyle/>
              <a:p>
                <a:endParaRPr lang="en-US"/>
              </a:p>
            </p:txBody>
          </p:sp>
          <p:sp>
            <p:nvSpPr>
              <p:cNvPr id="151589" name="Oval 117"/>
              <p:cNvSpPr>
                <a:spLocks noChangeArrowheads="1"/>
              </p:cNvSpPr>
              <p:nvPr/>
            </p:nvSpPr>
            <p:spPr bwMode="auto">
              <a:xfrm>
                <a:off x="2256" y="2256"/>
                <a:ext cx="576" cy="576"/>
              </a:xfrm>
              <a:prstGeom prst="ellipse">
                <a:avLst/>
              </a:prstGeom>
              <a:solidFill>
                <a:srgbClr val="FF0066"/>
              </a:solidFill>
              <a:ln w="9525">
                <a:solidFill>
                  <a:srgbClr val="FF0066"/>
                </a:solidFill>
                <a:round/>
                <a:headEnd/>
                <a:tailEnd/>
              </a:ln>
            </p:spPr>
            <p:txBody>
              <a:bodyPr wrap="none" anchor="ctr"/>
              <a:lstStyle/>
              <a:p>
                <a:endParaRPr lang="en-US"/>
              </a:p>
            </p:txBody>
          </p:sp>
          <p:sp>
            <p:nvSpPr>
              <p:cNvPr id="151590" name="AutoShape 118"/>
              <p:cNvSpPr>
                <a:spLocks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FF0066"/>
              </a:solidFill>
              <a:ln w="9525">
                <a:solidFill>
                  <a:srgbClr val="FF0066"/>
                </a:solidFill>
                <a:miter lim="800000"/>
                <a:headEnd/>
                <a:tailEnd/>
              </a:ln>
            </p:spPr>
            <p:txBody>
              <a:bodyPr wrap="none" anchor="ctr"/>
              <a:lstStyle/>
              <a:p>
                <a:endParaRPr lang="en-US"/>
              </a:p>
            </p:txBody>
          </p:sp>
        </p:grpSp>
        <p:grpSp>
          <p:nvGrpSpPr>
            <p:cNvPr id="151584" name="Group 119"/>
            <p:cNvGrpSpPr>
              <a:grpSpLocks/>
            </p:cNvGrpSpPr>
            <p:nvPr/>
          </p:nvGrpSpPr>
          <p:grpSpPr bwMode="auto">
            <a:xfrm>
              <a:off x="1872" y="2960"/>
              <a:ext cx="240" cy="176"/>
              <a:chOff x="1824" y="2016"/>
              <a:chExt cx="1440" cy="1056"/>
            </a:xfrm>
          </p:grpSpPr>
          <p:sp>
            <p:nvSpPr>
              <p:cNvPr id="151585" name="AutoShape 120"/>
              <p:cNvSpPr>
                <a:spLocks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FF0066"/>
              </a:solidFill>
              <a:ln w="9525">
                <a:solidFill>
                  <a:srgbClr val="FF0066"/>
                </a:solidFill>
                <a:miter lim="800000"/>
                <a:headEnd/>
                <a:tailEnd/>
              </a:ln>
            </p:spPr>
            <p:txBody>
              <a:bodyPr wrap="none" anchor="ctr"/>
              <a:lstStyle/>
              <a:p>
                <a:endParaRPr lang="en-US"/>
              </a:p>
            </p:txBody>
          </p:sp>
          <p:sp>
            <p:nvSpPr>
              <p:cNvPr id="151586" name="Oval 121"/>
              <p:cNvSpPr>
                <a:spLocks noChangeArrowheads="1"/>
              </p:cNvSpPr>
              <p:nvPr/>
            </p:nvSpPr>
            <p:spPr bwMode="auto">
              <a:xfrm>
                <a:off x="2256" y="2256"/>
                <a:ext cx="576" cy="576"/>
              </a:xfrm>
              <a:prstGeom prst="ellipse">
                <a:avLst/>
              </a:prstGeom>
              <a:solidFill>
                <a:srgbClr val="FF0066"/>
              </a:solidFill>
              <a:ln w="9525">
                <a:solidFill>
                  <a:srgbClr val="FF0066"/>
                </a:solidFill>
                <a:round/>
                <a:headEnd/>
                <a:tailEnd/>
              </a:ln>
            </p:spPr>
            <p:txBody>
              <a:bodyPr wrap="none" anchor="ctr"/>
              <a:lstStyle/>
              <a:p>
                <a:endParaRPr lang="en-US"/>
              </a:p>
            </p:txBody>
          </p:sp>
          <p:sp>
            <p:nvSpPr>
              <p:cNvPr id="151587" name="AutoShape 122"/>
              <p:cNvSpPr>
                <a:spLocks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FF0066"/>
              </a:solidFill>
              <a:ln w="9525">
                <a:solidFill>
                  <a:srgbClr val="FF0066"/>
                </a:solidFill>
                <a:miter lim="800000"/>
                <a:headEnd/>
                <a:tailEnd/>
              </a:ln>
            </p:spPr>
            <p:txBody>
              <a:bodyPr wrap="none" anchor="ctr"/>
              <a:lstStyle/>
              <a:p>
                <a:endParaRPr lang="en-US"/>
              </a:p>
            </p:txBody>
          </p:sp>
        </p:grpSp>
      </p:grpSp>
    </p:spTree>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3602" name="Group 2"/>
          <p:cNvGrpSpPr>
            <a:grpSpLocks noChangeAspect="1"/>
          </p:cNvGrpSpPr>
          <p:nvPr/>
        </p:nvGrpSpPr>
        <p:grpSpPr bwMode="auto">
          <a:xfrm>
            <a:off x="1989138" y="1444625"/>
            <a:ext cx="5164137" cy="3968750"/>
            <a:chOff x="864" y="832"/>
            <a:chExt cx="4008" cy="3080"/>
          </a:xfrm>
        </p:grpSpPr>
        <p:grpSp>
          <p:nvGrpSpPr>
            <p:cNvPr id="153846" name="Group 3"/>
            <p:cNvGrpSpPr>
              <a:grpSpLocks noChangeAspect="1"/>
            </p:cNvGrpSpPr>
            <p:nvPr/>
          </p:nvGrpSpPr>
          <p:grpSpPr bwMode="auto">
            <a:xfrm rot="6314649">
              <a:off x="3024" y="2016"/>
              <a:ext cx="240" cy="176"/>
              <a:chOff x="1824" y="2016"/>
              <a:chExt cx="1440" cy="1056"/>
            </a:xfrm>
          </p:grpSpPr>
          <p:sp>
            <p:nvSpPr>
              <p:cNvPr id="153963" name="AutoShape 4"/>
              <p:cNvSpPr>
                <a:spLocks noChangeAspect="1"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0000FF"/>
              </a:solidFill>
              <a:ln w="9525">
                <a:solidFill>
                  <a:srgbClr val="0000FF"/>
                </a:solidFill>
                <a:miter lim="800000"/>
                <a:headEnd/>
                <a:tailEnd/>
              </a:ln>
            </p:spPr>
            <p:txBody>
              <a:bodyPr wrap="none" anchor="ctr"/>
              <a:lstStyle/>
              <a:p>
                <a:endParaRPr lang="en-US"/>
              </a:p>
            </p:txBody>
          </p:sp>
          <p:sp>
            <p:nvSpPr>
              <p:cNvPr id="153964" name="Oval 5"/>
              <p:cNvSpPr>
                <a:spLocks noChangeAspect="1" noChangeArrowheads="1"/>
              </p:cNvSpPr>
              <p:nvPr/>
            </p:nvSpPr>
            <p:spPr bwMode="auto">
              <a:xfrm>
                <a:off x="2256" y="2256"/>
                <a:ext cx="576" cy="576"/>
              </a:xfrm>
              <a:prstGeom prst="ellipse">
                <a:avLst/>
              </a:prstGeom>
              <a:solidFill>
                <a:srgbClr val="0000FF"/>
              </a:solidFill>
              <a:ln w="9525">
                <a:solidFill>
                  <a:srgbClr val="0000FF"/>
                </a:solidFill>
                <a:round/>
                <a:headEnd/>
                <a:tailEnd/>
              </a:ln>
            </p:spPr>
            <p:txBody>
              <a:bodyPr wrap="none" anchor="ctr"/>
              <a:lstStyle/>
              <a:p>
                <a:endParaRPr lang="en-US"/>
              </a:p>
            </p:txBody>
          </p:sp>
          <p:sp>
            <p:nvSpPr>
              <p:cNvPr id="153965" name="AutoShape 6"/>
              <p:cNvSpPr>
                <a:spLocks noChangeAspect="1"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0000FF"/>
              </a:solidFill>
              <a:ln w="9525">
                <a:solidFill>
                  <a:srgbClr val="0000FF"/>
                </a:solidFill>
                <a:miter lim="800000"/>
                <a:headEnd/>
                <a:tailEnd/>
              </a:ln>
            </p:spPr>
            <p:txBody>
              <a:bodyPr wrap="none" anchor="ctr"/>
              <a:lstStyle/>
              <a:p>
                <a:endParaRPr lang="en-US"/>
              </a:p>
            </p:txBody>
          </p:sp>
        </p:grpSp>
        <p:grpSp>
          <p:nvGrpSpPr>
            <p:cNvPr id="153847" name="Group 7"/>
            <p:cNvGrpSpPr>
              <a:grpSpLocks noChangeAspect="1"/>
            </p:cNvGrpSpPr>
            <p:nvPr/>
          </p:nvGrpSpPr>
          <p:grpSpPr bwMode="auto">
            <a:xfrm>
              <a:off x="2784" y="2648"/>
              <a:ext cx="240" cy="176"/>
              <a:chOff x="1824" y="2016"/>
              <a:chExt cx="1440" cy="1056"/>
            </a:xfrm>
          </p:grpSpPr>
          <p:sp>
            <p:nvSpPr>
              <p:cNvPr id="153960" name="AutoShape 8"/>
              <p:cNvSpPr>
                <a:spLocks noChangeAspect="1"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0000FF"/>
              </a:solidFill>
              <a:ln w="9525">
                <a:solidFill>
                  <a:srgbClr val="0000FF"/>
                </a:solidFill>
                <a:miter lim="800000"/>
                <a:headEnd/>
                <a:tailEnd/>
              </a:ln>
            </p:spPr>
            <p:txBody>
              <a:bodyPr wrap="none" anchor="ctr"/>
              <a:lstStyle/>
              <a:p>
                <a:endParaRPr lang="en-US"/>
              </a:p>
            </p:txBody>
          </p:sp>
          <p:sp>
            <p:nvSpPr>
              <p:cNvPr id="153961" name="Oval 9"/>
              <p:cNvSpPr>
                <a:spLocks noChangeAspect="1" noChangeArrowheads="1"/>
              </p:cNvSpPr>
              <p:nvPr/>
            </p:nvSpPr>
            <p:spPr bwMode="auto">
              <a:xfrm>
                <a:off x="2256" y="2256"/>
                <a:ext cx="576" cy="576"/>
              </a:xfrm>
              <a:prstGeom prst="ellipse">
                <a:avLst/>
              </a:prstGeom>
              <a:solidFill>
                <a:srgbClr val="0000FF"/>
              </a:solidFill>
              <a:ln w="9525">
                <a:solidFill>
                  <a:srgbClr val="0000FF"/>
                </a:solidFill>
                <a:round/>
                <a:headEnd/>
                <a:tailEnd/>
              </a:ln>
            </p:spPr>
            <p:txBody>
              <a:bodyPr wrap="none" anchor="ctr"/>
              <a:lstStyle/>
              <a:p>
                <a:endParaRPr lang="en-US"/>
              </a:p>
            </p:txBody>
          </p:sp>
          <p:sp>
            <p:nvSpPr>
              <p:cNvPr id="153962" name="AutoShape 10"/>
              <p:cNvSpPr>
                <a:spLocks noChangeAspect="1"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0000FF"/>
              </a:solidFill>
              <a:ln w="9525">
                <a:solidFill>
                  <a:srgbClr val="0000FF"/>
                </a:solidFill>
                <a:miter lim="800000"/>
                <a:headEnd/>
                <a:tailEnd/>
              </a:ln>
            </p:spPr>
            <p:txBody>
              <a:bodyPr wrap="none" anchor="ctr"/>
              <a:lstStyle/>
              <a:p>
                <a:endParaRPr lang="en-US"/>
              </a:p>
            </p:txBody>
          </p:sp>
        </p:grpSp>
        <p:grpSp>
          <p:nvGrpSpPr>
            <p:cNvPr id="153848" name="Group 11"/>
            <p:cNvGrpSpPr>
              <a:grpSpLocks noChangeAspect="1"/>
            </p:cNvGrpSpPr>
            <p:nvPr/>
          </p:nvGrpSpPr>
          <p:grpSpPr bwMode="auto">
            <a:xfrm>
              <a:off x="3144" y="3112"/>
              <a:ext cx="240" cy="176"/>
              <a:chOff x="1824" y="2016"/>
              <a:chExt cx="1440" cy="1056"/>
            </a:xfrm>
          </p:grpSpPr>
          <p:sp>
            <p:nvSpPr>
              <p:cNvPr id="153957" name="AutoShape 12"/>
              <p:cNvSpPr>
                <a:spLocks noChangeAspect="1"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0000FF"/>
              </a:solidFill>
              <a:ln w="9525">
                <a:solidFill>
                  <a:srgbClr val="0000FF"/>
                </a:solidFill>
                <a:miter lim="800000"/>
                <a:headEnd/>
                <a:tailEnd/>
              </a:ln>
            </p:spPr>
            <p:txBody>
              <a:bodyPr wrap="none" anchor="ctr"/>
              <a:lstStyle/>
              <a:p>
                <a:endParaRPr lang="en-US"/>
              </a:p>
            </p:txBody>
          </p:sp>
          <p:sp>
            <p:nvSpPr>
              <p:cNvPr id="153958" name="Oval 13"/>
              <p:cNvSpPr>
                <a:spLocks noChangeAspect="1" noChangeArrowheads="1"/>
              </p:cNvSpPr>
              <p:nvPr/>
            </p:nvSpPr>
            <p:spPr bwMode="auto">
              <a:xfrm>
                <a:off x="2256" y="2256"/>
                <a:ext cx="576" cy="576"/>
              </a:xfrm>
              <a:prstGeom prst="ellipse">
                <a:avLst/>
              </a:prstGeom>
              <a:solidFill>
                <a:srgbClr val="0000FF"/>
              </a:solidFill>
              <a:ln w="9525">
                <a:solidFill>
                  <a:srgbClr val="0000FF"/>
                </a:solidFill>
                <a:round/>
                <a:headEnd/>
                <a:tailEnd/>
              </a:ln>
            </p:spPr>
            <p:txBody>
              <a:bodyPr wrap="none" anchor="ctr"/>
              <a:lstStyle/>
              <a:p>
                <a:endParaRPr lang="en-US"/>
              </a:p>
            </p:txBody>
          </p:sp>
          <p:sp>
            <p:nvSpPr>
              <p:cNvPr id="153959" name="AutoShape 14"/>
              <p:cNvSpPr>
                <a:spLocks noChangeAspect="1"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0000FF"/>
              </a:solidFill>
              <a:ln w="9525">
                <a:solidFill>
                  <a:srgbClr val="0000FF"/>
                </a:solidFill>
                <a:miter lim="800000"/>
                <a:headEnd/>
                <a:tailEnd/>
              </a:ln>
            </p:spPr>
            <p:txBody>
              <a:bodyPr wrap="none" anchor="ctr"/>
              <a:lstStyle/>
              <a:p>
                <a:endParaRPr lang="en-US"/>
              </a:p>
            </p:txBody>
          </p:sp>
        </p:grpSp>
        <p:grpSp>
          <p:nvGrpSpPr>
            <p:cNvPr id="153849" name="Group 15"/>
            <p:cNvGrpSpPr>
              <a:grpSpLocks noChangeAspect="1"/>
            </p:cNvGrpSpPr>
            <p:nvPr/>
          </p:nvGrpSpPr>
          <p:grpSpPr bwMode="auto">
            <a:xfrm>
              <a:off x="3888" y="2784"/>
              <a:ext cx="240" cy="176"/>
              <a:chOff x="1824" y="2016"/>
              <a:chExt cx="1440" cy="1056"/>
            </a:xfrm>
          </p:grpSpPr>
          <p:sp>
            <p:nvSpPr>
              <p:cNvPr id="153954" name="AutoShape 16"/>
              <p:cNvSpPr>
                <a:spLocks noChangeAspect="1"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0000FF"/>
              </a:solidFill>
              <a:ln w="9525">
                <a:solidFill>
                  <a:srgbClr val="0000FF"/>
                </a:solidFill>
                <a:miter lim="800000"/>
                <a:headEnd/>
                <a:tailEnd/>
              </a:ln>
            </p:spPr>
            <p:txBody>
              <a:bodyPr wrap="none" anchor="ctr"/>
              <a:lstStyle/>
              <a:p>
                <a:endParaRPr lang="en-US"/>
              </a:p>
            </p:txBody>
          </p:sp>
          <p:sp>
            <p:nvSpPr>
              <p:cNvPr id="153955" name="Oval 17"/>
              <p:cNvSpPr>
                <a:spLocks noChangeAspect="1" noChangeArrowheads="1"/>
              </p:cNvSpPr>
              <p:nvPr/>
            </p:nvSpPr>
            <p:spPr bwMode="auto">
              <a:xfrm>
                <a:off x="2256" y="2256"/>
                <a:ext cx="576" cy="576"/>
              </a:xfrm>
              <a:prstGeom prst="ellipse">
                <a:avLst/>
              </a:prstGeom>
              <a:solidFill>
                <a:srgbClr val="0000FF"/>
              </a:solidFill>
              <a:ln w="9525">
                <a:solidFill>
                  <a:srgbClr val="0000FF"/>
                </a:solidFill>
                <a:round/>
                <a:headEnd/>
                <a:tailEnd/>
              </a:ln>
            </p:spPr>
            <p:txBody>
              <a:bodyPr wrap="none" anchor="ctr"/>
              <a:lstStyle/>
              <a:p>
                <a:endParaRPr lang="en-US"/>
              </a:p>
            </p:txBody>
          </p:sp>
          <p:sp>
            <p:nvSpPr>
              <p:cNvPr id="153956" name="AutoShape 18"/>
              <p:cNvSpPr>
                <a:spLocks noChangeAspect="1"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0000FF"/>
              </a:solidFill>
              <a:ln w="9525">
                <a:solidFill>
                  <a:srgbClr val="0000FF"/>
                </a:solidFill>
                <a:miter lim="800000"/>
                <a:headEnd/>
                <a:tailEnd/>
              </a:ln>
            </p:spPr>
            <p:txBody>
              <a:bodyPr wrap="none" anchor="ctr"/>
              <a:lstStyle/>
              <a:p>
                <a:endParaRPr lang="en-US"/>
              </a:p>
            </p:txBody>
          </p:sp>
        </p:grpSp>
        <p:grpSp>
          <p:nvGrpSpPr>
            <p:cNvPr id="153850" name="Group 19"/>
            <p:cNvGrpSpPr>
              <a:grpSpLocks noChangeAspect="1"/>
            </p:cNvGrpSpPr>
            <p:nvPr/>
          </p:nvGrpSpPr>
          <p:grpSpPr bwMode="auto">
            <a:xfrm rot="1235553">
              <a:off x="2472" y="1664"/>
              <a:ext cx="240" cy="176"/>
              <a:chOff x="1824" y="2016"/>
              <a:chExt cx="1440" cy="1056"/>
            </a:xfrm>
          </p:grpSpPr>
          <p:sp>
            <p:nvSpPr>
              <p:cNvPr id="153951" name="AutoShape 20"/>
              <p:cNvSpPr>
                <a:spLocks noChangeAspect="1"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0000FF"/>
              </a:solidFill>
              <a:ln w="9525">
                <a:solidFill>
                  <a:srgbClr val="0000FF"/>
                </a:solidFill>
                <a:miter lim="800000"/>
                <a:headEnd/>
                <a:tailEnd/>
              </a:ln>
            </p:spPr>
            <p:txBody>
              <a:bodyPr wrap="none" anchor="ctr"/>
              <a:lstStyle/>
              <a:p>
                <a:endParaRPr lang="en-US"/>
              </a:p>
            </p:txBody>
          </p:sp>
          <p:sp>
            <p:nvSpPr>
              <p:cNvPr id="153952" name="Oval 21"/>
              <p:cNvSpPr>
                <a:spLocks noChangeAspect="1" noChangeArrowheads="1"/>
              </p:cNvSpPr>
              <p:nvPr/>
            </p:nvSpPr>
            <p:spPr bwMode="auto">
              <a:xfrm>
                <a:off x="2256" y="2256"/>
                <a:ext cx="576" cy="576"/>
              </a:xfrm>
              <a:prstGeom prst="ellipse">
                <a:avLst/>
              </a:prstGeom>
              <a:solidFill>
                <a:srgbClr val="0000FF"/>
              </a:solidFill>
              <a:ln w="9525">
                <a:solidFill>
                  <a:srgbClr val="0000FF"/>
                </a:solidFill>
                <a:round/>
                <a:headEnd/>
                <a:tailEnd/>
              </a:ln>
            </p:spPr>
            <p:txBody>
              <a:bodyPr wrap="none" anchor="ctr"/>
              <a:lstStyle/>
              <a:p>
                <a:endParaRPr lang="en-US"/>
              </a:p>
            </p:txBody>
          </p:sp>
          <p:sp>
            <p:nvSpPr>
              <p:cNvPr id="153953" name="AutoShape 22"/>
              <p:cNvSpPr>
                <a:spLocks noChangeAspect="1"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0000FF"/>
              </a:solidFill>
              <a:ln w="9525">
                <a:solidFill>
                  <a:srgbClr val="0000FF"/>
                </a:solidFill>
                <a:miter lim="800000"/>
                <a:headEnd/>
                <a:tailEnd/>
              </a:ln>
            </p:spPr>
            <p:txBody>
              <a:bodyPr wrap="none" anchor="ctr"/>
              <a:lstStyle/>
              <a:p>
                <a:endParaRPr lang="en-US"/>
              </a:p>
            </p:txBody>
          </p:sp>
        </p:grpSp>
        <p:grpSp>
          <p:nvGrpSpPr>
            <p:cNvPr id="153851" name="Group 23"/>
            <p:cNvGrpSpPr>
              <a:grpSpLocks noChangeAspect="1"/>
            </p:cNvGrpSpPr>
            <p:nvPr/>
          </p:nvGrpSpPr>
          <p:grpSpPr bwMode="auto">
            <a:xfrm rot="2176688">
              <a:off x="3408" y="1392"/>
              <a:ext cx="240" cy="176"/>
              <a:chOff x="1824" y="2016"/>
              <a:chExt cx="1440" cy="1056"/>
            </a:xfrm>
          </p:grpSpPr>
          <p:sp>
            <p:nvSpPr>
              <p:cNvPr id="153948" name="AutoShape 24"/>
              <p:cNvSpPr>
                <a:spLocks noChangeAspect="1"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0000FF"/>
              </a:solidFill>
              <a:ln w="9525">
                <a:solidFill>
                  <a:srgbClr val="0000FF"/>
                </a:solidFill>
                <a:miter lim="800000"/>
                <a:headEnd/>
                <a:tailEnd/>
              </a:ln>
            </p:spPr>
            <p:txBody>
              <a:bodyPr wrap="none" anchor="ctr"/>
              <a:lstStyle/>
              <a:p>
                <a:endParaRPr lang="en-US"/>
              </a:p>
            </p:txBody>
          </p:sp>
          <p:sp>
            <p:nvSpPr>
              <p:cNvPr id="153949" name="Oval 25"/>
              <p:cNvSpPr>
                <a:spLocks noChangeAspect="1" noChangeArrowheads="1"/>
              </p:cNvSpPr>
              <p:nvPr/>
            </p:nvSpPr>
            <p:spPr bwMode="auto">
              <a:xfrm>
                <a:off x="2256" y="2256"/>
                <a:ext cx="576" cy="576"/>
              </a:xfrm>
              <a:prstGeom prst="ellipse">
                <a:avLst/>
              </a:prstGeom>
              <a:solidFill>
                <a:srgbClr val="0000FF"/>
              </a:solidFill>
              <a:ln w="9525">
                <a:solidFill>
                  <a:srgbClr val="0000FF"/>
                </a:solidFill>
                <a:round/>
                <a:headEnd/>
                <a:tailEnd/>
              </a:ln>
            </p:spPr>
            <p:txBody>
              <a:bodyPr wrap="none" anchor="ctr"/>
              <a:lstStyle/>
              <a:p>
                <a:endParaRPr lang="en-US"/>
              </a:p>
            </p:txBody>
          </p:sp>
          <p:sp>
            <p:nvSpPr>
              <p:cNvPr id="153950" name="AutoShape 26"/>
              <p:cNvSpPr>
                <a:spLocks noChangeAspect="1"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0000FF"/>
              </a:solidFill>
              <a:ln w="9525">
                <a:solidFill>
                  <a:srgbClr val="0000FF"/>
                </a:solidFill>
                <a:miter lim="800000"/>
                <a:headEnd/>
                <a:tailEnd/>
              </a:ln>
            </p:spPr>
            <p:txBody>
              <a:bodyPr wrap="none" anchor="ctr"/>
              <a:lstStyle/>
              <a:p>
                <a:endParaRPr lang="en-US"/>
              </a:p>
            </p:txBody>
          </p:sp>
        </p:grpSp>
        <p:grpSp>
          <p:nvGrpSpPr>
            <p:cNvPr id="153852" name="Group 27"/>
            <p:cNvGrpSpPr>
              <a:grpSpLocks noChangeAspect="1"/>
            </p:cNvGrpSpPr>
            <p:nvPr/>
          </p:nvGrpSpPr>
          <p:grpSpPr bwMode="auto">
            <a:xfrm>
              <a:off x="2256" y="2136"/>
              <a:ext cx="240" cy="176"/>
              <a:chOff x="1824" y="2016"/>
              <a:chExt cx="1440" cy="1056"/>
            </a:xfrm>
          </p:grpSpPr>
          <p:sp>
            <p:nvSpPr>
              <p:cNvPr id="153945" name="AutoShape 28"/>
              <p:cNvSpPr>
                <a:spLocks noChangeAspect="1"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0000FF"/>
              </a:solidFill>
              <a:ln w="9525">
                <a:solidFill>
                  <a:srgbClr val="0000FF"/>
                </a:solidFill>
                <a:miter lim="800000"/>
                <a:headEnd/>
                <a:tailEnd/>
              </a:ln>
            </p:spPr>
            <p:txBody>
              <a:bodyPr wrap="none" anchor="ctr"/>
              <a:lstStyle/>
              <a:p>
                <a:endParaRPr lang="en-US"/>
              </a:p>
            </p:txBody>
          </p:sp>
          <p:sp>
            <p:nvSpPr>
              <p:cNvPr id="153946" name="Oval 29"/>
              <p:cNvSpPr>
                <a:spLocks noChangeAspect="1" noChangeArrowheads="1"/>
              </p:cNvSpPr>
              <p:nvPr/>
            </p:nvSpPr>
            <p:spPr bwMode="auto">
              <a:xfrm>
                <a:off x="2256" y="2256"/>
                <a:ext cx="576" cy="576"/>
              </a:xfrm>
              <a:prstGeom prst="ellipse">
                <a:avLst/>
              </a:prstGeom>
              <a:solidFill>
                <a:srgbClr val="0000FF"/>
              </a:solidFill>
              <a:ln w="9525">
                <a:solidFill>
                  <a:srgbClr val="0000FF"/>
                </a:solidFill>
                <a:round/>
                <a:headEnd/>
                <a:tailEnd/>
              </a:ln>
            </p:spPr>
            <p:txBody>
              <a:bodyPr wrap="none" anchor="ctr"/>
              <a:lstStyle/>
              <a:p>
                <a:endParaRPr lang="en-US"/>
              </a:p>
            </p:txBody>
          </p:sp>
          <p:sp>
            <p:nvSpPr>
              <p:cNvPr id="153947" name="AutoShape 30"/>
              <p:cNvSpPr>
                <a:spLocks noChangeAspect="1"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0000FF"/>
              </a:solidFill>
              <a:ln w="9525">
                <a:solidFill>
                  <a:srgbClr val="0000FF"/>
                </a:solidFill>
                <a:miter lim="800000"/>
                <a:headEnd/>
                <a:tailEnd/>
              </a:ln>
            </p:spPr>
            <p:txBody>
              <a:bodyPr wrap="none" anchor="ctr"/>
              <a:lstStyle/>
              <a:p>
                <a:endParaRPr lang="en-US"/>
              </a:p>
            </p:txBody>
          </p:sp>
        </p:grpSp>
        <p:grpSp>
          <p:nvGrpSpPr>
            <p:cNvPr id="153853" name="Group 31"/>
            <p:cNvGrpSpPr>
              <a:grpSpLocks noChangeAspect="1"/>
            </p:cNvGrpSpPr>
            <p:nvPr/>
          </p:nvGrpSpPr>
          <p:grpSpPr bwMode="auto">
            <a:xfrm rot="-3230240">
              <a:off x="4416" y="1936"/>
              <a:ext cx="240" cy="176"/>
              <a:chOff x="1824" y="2016"/>
              <a:chExt cx="1440" cy="1056"/>
            </a:xfrm>
          </p:grpSpPr>
          <p:sp>
            <p:nvSpPr>
              <p:cNvPr id="153942" name="AutoShape 32"/>
              <p:cNvSpPr>
                <a:spLocks noChangeAspect="1"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0000FF"/>
              </a:solidFill>
              <a:ln w="9525">
                <a:solidFill>
                  <a:srgbClr val="0000FF"/>
                </a:solidFill>
                <a:miter lim="800000"/>
                <a:headEnd/>
                <a:tailEnd/>
              </a:ln>
            </p:spPr>
            <p:txBody>
              <a:bodyPr wrap="none" anchor="ctr"/>
              <a:lstStyle/>
              <a:p>
                <a:endParaRPr lang="en-US"/>
              </a:p>
            </p:txBody>
          </p:sp>
          <p:sp>
            <p:nvSpPr>
              <p:cNvPr id="153943" name="Oval 33"/>
              <p:cNvSpPr>
                <a:spLocks noChangeAspect="1" noChangeArrowheads="1"/>
              </p:cNvSpPr>
              <p:nvPr/>
            </p:nvSpPr>
            <p:spPr bwMode="auto">
              <a:xfrm>
                <a:off x="2256" y="2256"/>
                <a:ext cx="576" cy="576"/>
              </a:xfrm>
              <a:prstGeom prst="ellipse">
                <a:avLst/>
              </a:prstGeom>
              <a:solidFill>
                <a:srgbClr val="0000FF"/>
              </a:solidFill>
              <a:ln w="9525">
                <a:solidFill>
                  <a:srgbClr val="0000FF"/>
                </a:solidFill>
                <a:round/>
                <a:headEnd/>
                <a:tailEnd/>
              </a:ln>
            </p:spPr>
            <p:txBody>
              <a:bodyPr wrap="none" anchor="ctr"/>
              <a:lstStyle/>
              <a:p>
                <a:endParaRPr lang="en-US"/>
              </a:p>
            </p:txBody>
          </p:sp>
          <p:sp>
            <p:nvSpPr>
              <p:cNvPr id="153944" name="AutoShape 34"/>
              <p:cNvSpPr>
                <a:spLocks noChangeAspect="1"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0000FF"/>
              </a:solidFill>
              <a:ln w="9525">
                <a:solidFill>
                  <a:srgbClr val="0000FF"/>
                </a:solidFill>
                <a:miter lim="800000"/>
                <a:headEnd/>
                <a:tailEnd/>
              </a:ln>
            </p:spPr>
            <p:txBody>
              <a:bodyPr wrap="none" anchor="ctr"/>
              <a:lstStyle/>
              <a:p>
                <a:endParaRPr lang="en-US"/>
              </a:p>
            </p:txBody>
          </p:sp>
        </p:grpSp>
        <p:grpSp>
          <p:nvGrpSpPr>
            <p:cNvPr id="153854" name="Group 35"/>
            <p:cNvGrpSpPr>
              <a:grpSpLocks noChangeAspect="1"/>
            </p:cNvGrpSpPr>
            <p:nvPr/>
          </p:nvGrpSpPr>
          <p:grpSpPr bwMode="auto">
            <a:xfrm rot="-818715">
              <a:off x="1320" y="2272"/>
              <a:ext cx="240" cy="176"/>
              <a:chOff x="1824" y="2016"/>
              <a:chExt cx="1440" cy="1056"/>
            </a:xfrm>
          </p:grpSpPr>
          <p:sp>
            <p:nvSpPr>
              <p:cNvPr id="153939" name="AutoShape 36"/>
              <p:cNvSpPr>
                <a:spLocks noChangeAspect="1"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0000FF"/>
              </a:solidFill>
              <a:ln w="9525">
                <a:solidFill>
                  <a:srgbClr val="0000FF"/>
                </a:solidFill>
                <a:miter lim="800000"/>
                <a:headEnd/>
                <a:tailEnd/>
              </a:ln>
            </p:spPr>
            <p:txBody>
              <a:bodyPr wrap="none" anchor="ctr"/>
              <a:lstStyle/>
              <a:p>
                <a:endParaRPr lang="en-US"/>
              </a:p>
            </p:txBody>
          </p:sp>
          <p:sp>
            <p:nvSpPr>
              <p:cNvPr id="153940" name="Oval 37"/>
              <p:cNvSpPr>
                <a:spLocks noChangeAspect="1" noChangeArrowheads="1"/>
              </p:cNvSpPr>
              <p:nvPr/>
            </p:nvSpPr>
            <p:spPr bwMode="auto">
              <a:xfrm>
                <a:off x="2256" y="2256"/>
                <a:ext cx="576" cy="576"/>
              </a:xfrm>
              <a:prstGeom prst="ellipse">
                <a:avLst/>
              </a:prstGeom>
              <a:solidFill>
                <a:srgbClr val="0000FF"/>
              </a:solidFill>
              <a:ln w="9525">
                <a:solidFill>
                  <a:srgbClr val="0000FF"/>
                </a:solidFill>
                <a:round/>
                <a:headEnd/>
                <a:tailEnd/>
              </a:ln>
            </p:spPr>
            <p:txBody>
              <a:bodyPr wrap="none" anchor="ctr"/>
              <a:lstStyle/>
              <a:p>
                <a:endParaRPr lang="en-US"/>
              </a:p>
            </p:txBody>
          </p:sp>
          <p:sp>
            <p:nvSpPr>
              <p:cNvPr id="153941" name="AutoShape 38"/>
              <p:cNvSpPr>
                <a:spLocks noChangeAspect="1"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0000FF"/>
              </a:solidFill>
              <a:ln w="9525">
                <a:solidFill>
                  <a:srgbClr val="0000FF"/>
                </a:solidFill>
                <a:miter lim="800000"/>
                <a:headEnd/>
                <a:tailEnd/>
              </a:ln>
            </p:spPr>
            <p:txBody>
              <a:bodyPr wrap="none" anchor="ctr"/>
              <a:lstStyle/>
              <a:p>
                <a:endParaRPr lang="en-US"/>
              </a:p>
            </p:txBody>
          </p:sp>
        </p:grpSp>
        <p:grpSp>
          <p:nvGrpSpPr>
            <p:cNvPr id="153855" name="Group 39"/>
            <p:cNvGrpSpPr>
              <a:grpSpLocks noChangeAspect="1"/>
            </p:cNvGrpSpPr>
            <p:nvPr/>
          </p:nvGrpSpPr>
          <p:grpSpPr bwMode="auto">
            <a:xfrm rot="-4646385">
              <a:off x="1488" y="1528"/>
              <a:ext cx="240" cy="176"/>
              <a:chOff x="1824" y="2016"/>
              <a:chExt cx="1440" cy="1056"/>
            </a:xfrm>
          </p:grpSpPr>
          <p:sp>
            <p:nvSpPr>
              <p:cNvPr id="153936" name="AutoShape 40"/>
              <p:cNvSpPr>
                <a:spLocks noChangeAspect="1"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0000FF"/>
              </a:solidFill>
              <a:ln w="9525">
                <a:solidFill>
                  <a:srgbClr val="0000FF"/>
                </a:solidFill>
                <a:miter lim="800000"/>
                <a:headEnd/>
                <a:tailEnd/>
              </a:ln>
            </p:spPr>
            <p:txBody>
              <a:bodyPr wrap="none" anchor="ctr"/>
              <a:lstStyle/>
              <a:p>
                <a:endParaRPr lang="en-US"/>
              </a:p>
            </p:txBody>
          </p:sp>
          <p:sp>
            <p:nvSpPr>
              <p:cNvPr id="153937" name="Oval 41"/>
              <p:cNvSpPr>
                <a:spLocks noChangeAspect="1" noChangeArrowheads="1"/>
              </p:cNvSpPr>
              <p:nvPr/>
            </p:nvSpPr>
            <p:spPr bwMode="auto">
              <a:xfrm>
                <a:off x="2256" y="2256"/>
                <a:ext cx="576" cy="576"/>
              </a:xfrm>
              <a:prstGeom prst="ellipse">
                <a:avLst/>
              </a:prstGeom>
              <a:solidFill>
                <a:srgbClr val="0000FF"/>
              </a:solidFill>
              <a:ln w="9525">
                <a:solidFill>
                  <a:srgbClr val="0000FF"/>
                </a:solidFill>
                <a:round/>
                <a:headEnd/>
                <a:tailEnd/>
              </a:ln>
            </p:spPr>
            <p:txBody>
              <a:bodyPr wrap="none" anchor="ctr"/>
              <a:lstStyle/>
              <a:p>
                <a:endParaRPr lang="en-US"/>
              </a:p>
            </p:txBody>
          </p:sp>
          <p:sp>
            <p:nvSpPr>
              <p:cNvPr id="153938" name="AutoShape 42"/>
              <p:cNvSpPr>
                <a:spLocks noChangeAspect="1"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0000FF"/>
              </a:solidFill>
              <a:ln w="9525">
                <a:solidFill>
                  <a:srgbClr val="0000FF"/>
                </a:solidFill>
                <a:miter lim="800000"/>
                <a:headEnd/>
                <a:tailEnd/>
              </a:ln>
            </p:spPr>
            <p:txBody>
              <a:bodyPr wrap="none" anchor="ctr"/>
              <a:lstStyle/>
              <a:p>
                <a:endParaRPr lang="en-US"/>
              </a:p>
            </p:txBody>
          </p:sp>
        </p:grpSp>
        <p:grpSp>
          <p:nvGrpSpPr>
            <p:cNvPr id="153856" name="Group 43"/>
            <p:cNvGrpSpPr>
              <a:grpSpLocks noChangeAspect="1"/>
            </p:cNvGrpSpPr>
            <p:nvPr/>
          </p:nvGrpSpPr>
          <p:grpSpPr bwMode="auto">
            <a:xfrm rot="4858782">
              <a:off x="4488" y="1352"/>
              <a:ext cx="240" cy="176"/>
              <a:chOff x="1824" y="2016"/>
              <a:chExt cx="1440" cy="1056"/>
            </a:xfrm>
          </p:grpSpPr>
          <p:sp>
            <p:nvSpPr>
              <p:cNvPr id="153933" name="AutoShape 44"/>
              <p:cNvSpPr>
                <a:spLocks noChangeAspect="1"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0000FF"/>
              </a:solidFill>
              <a:ln w="9525">
                <a:solidFill>
                  <a:srgbClr val="0000FF"/>
                </a:solidFill>
                <a:miter lim="800000"/>
                <a:headEnd/>
                <a:tailEnd/>
              </a:ln>
            </p:spPr>
            <p:txBody>
              <a:bodyPr wrap="none" anchor="ctr"/>
              <a:lstStyle/>
              <a:p>
                <a:endParaRPr lang="en-US"/>
              </a:p>
            </p:txBody>
          </p:sp>
          <p:sp>
            <p:nvSpPr>
              <p:cNvPr id="153934" name="Oval 45"/>
              <p:cNvSpPr>
                <a:spLocks noChangeAspect="1" noChangeArrowheads="1"/>
              </p:cNvSpPr>
              <p:nvPr/>
            </p:nvSpPr>
            <p:spPr bwMode="auto">
              <a:xfrm>
                <a:off x="2256" y="2256"/>
                <a:ext cx="576" cy="576"/>
              </a:xfrm>
              <a:prstGeom prst="ellipse">
                <a:avLst/>
              </a:prstGeom>
              <a:solidFill>
                <a:srgbClr val="0000FF"/>
              </a:solidFill>
              <a:ln w="9525">
                <a:solidFill>
                  <a:srgbClr val="0000FF"/>
                </a:solidFill>
                <a:round/>
                <a:headEnd/>
                <a:tailEnd/>
              </a:ln>
            </p:spPr>
            <p:txBody>
              <a:bodyPr wrap="none" anchor="ctr"/>
              <a:lstStyle/>
              <a:p>
                <a:endParaRPr lang="en-US"/>
              </a:p>
            </p:txBody>
          </p:sp>
          <p:sp>
            <p:nvSpPr>
              <p:cNvPr id="153935" name="AutoShape 46"/>
              <p:cNvSpPr>
                <a:spLocks noChangeAspect="1"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0000FF"/>
              </a:solidFill>
              <a:ln w="9525">
                <a:solidFill>
                  <a:srgbClr val="0000FF"/>
                </a:solidFill>
                <a:miter lim="800000"/>
                <a:headEnd/>
                <a:tailEnd/>
              </a:ln>
            </p:spPr>
            <p:txBody>
              <a:bodyPr wrap="none" anchor="ctr"/>
              <a:lstStyle/>
              <a:p>
                <a:endParaRPr lang="en-US"/>
              </a:p>
            </p:txBody>
          </p:sp>
        </p:grpSp>
        <p:grpSp>
          <p:nvGrpSpPr>
            <p:cNvPr id="153857" name="Group 47"/>
            <p:cNvGrpSpPr>
              <a:grpSpLocks noChangeAspect="1"/>
            </p:cNvGrpSpPr>
            <p:nvPr/>
          </p:nvGrpSpPr>
          <p:grpSpPr bwMode="auto">
            <a:xfrm rot="-6814358">
              <a:off x="2568" y="2312"/>
              <a:ext cx="240" cy="176"/>
              <a:chOff x="1824" y="2016"/>
              <a:chExt cx="1440" cy="1056"/>
            </a:xfrm>
          </p:grpSpPr>
          <p:sp>
            <p:nvSpPr>
              <p:cNvPr id="153930" name="AutoShape 48"/>
              <p:cNvSpPr>
                <a:spLocks noChangeAspect="1"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0000FF"/>
              </a:solidFill>
              <a:ln w="9525">
                <a:solidFill>
                  <a:srgbClr val="0000FF"/>
                </a:solidFill>
                <a:miter lim="800000"/>
                <a:headEnd/>
                <a:tailEnd/>
              </a:ln>
            </p:spPr>
            <p:txBody>
              <a:bodyPr wrap="none" anchor="ctr"/>
              <a:lstStyle/>
              <a:p>
                <a:endParaRPr lang="en-US"/>
              </a:p>
            </p:txBody>
          </p:sp>
          <p:sp>
            <p:nvSpPr>
              <p:cNvPr id="153931" name="Oval 49"/>
              <p:cNvSpPr>
                <a:spLocks noChangeAspect="1" noChangeArrowheads="1"/>
              </p:cNvSpPr>
              <p:nvPr/>
            </p:nvSpPr>
            <p:spPr bwMode="auto">
              <a:xfrm>
                <a:off x="2256" y="2256"/>
                <a:ext cx="576" cy="576"/>
              </a:xfrm>
              <a:prstGeom prst="ellipse">
                <a:avLst/>
              </a:prstGeom>
              <a:solidFill>
                <a:srgbClr val="0000FF"/>
              </a:solidFill>
              <a:ln w="9525">
                <a:solidFill>
                  <a:srgbClr val="0000FF"/>
                </a:solidFill>
                <a:round/>
                <a:headEnd/>
                <a:tailEnd/>
              </a:ln>
            </p:spPr>
            <p:txBody>
              <a:bodyPr wrap="none" anchor="ctr"/>
              <a:lstStyle/>
              <a:p>
                <a:endParaRPr lang="en-US"/>
              </a:p>
            </p:txBody>
          </p:sp>
          <p:sp>
            <p:nvSpPr>
              <p:cNvPr id="153932" name="AutoShape 50"/>
              <p:cNvSpPr>
                <a:spLocks noChangeAspect="1"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0000FF"/>
              </a:solidFill>
              <a:ln w="9525">
                <a:solidFill>
                  <a:srgbClr val="0000FF"/>
                </a:solidFill>
                <a:miter lim="800000"/>
                <a:headEnd/>
                <a:tailEnd/>
              </a:ln>
            </p:spPr>
            <p:txBody>
              <a:bodyPr wrap="none" anchor="ctr"/>
              <a:lstStyle/>
              <a:p>
                <a:endParaRPr lang="en-US"/>
              </a:p>
            </p:txBody>
          </p:sp>
        </p:grpSp>
        <p:grpSp>
          <p:nvGrpSpPr>
            <p:cNvPr id="153858" name="Group 51"/>
            <p:cNvGrpSpPr>
              <a:grpSpLocks noChangeAspect="1"/>
            </p:cNvGrpSpPr>
            <p:nvPr/>
          </p:nvGrpSpPr>
          <p:grpSpPr bwMode="auto">
            <a:xfrm>
              <a:off x="2952" y="1104"/>
              <a:ext cx="240" cy="176"/>
              <a:chOff x="1824" y="2016"/>
              <a:chExt cx="1440" cy="1056"/>
            </a:xfrm>
          </p:grpSpPr>
          <p:sp>
            <p:nvSpPr>
              <p:cNvPr id="153927" name="AutoShape 52"/>
              <p:cNvSpPr>
                <a:spLocks noChangeAspect="1"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0000FF"/>
              </a:solidFill>
              <a:ln w="9525">
                <a:solidFill>
                  <a:srgbClr val="0000FF"/>
                </a:solidFill>
                <a:miter lim="800000"/>
                <a:headEnd/>
                <a:tailEnd/>
              </a:ln>
            </p:spPr>
            <p:txBody>
              <a:bodyPr wrap="none" anchor="ctr"/>
              <a:lstStyle/>
              <a:p>
                <a:endParaRPr lang="en-US"/>
              </a:p>
            </p:txBody>
          </p:sp>
          <p:sp>
            <p:nvSpPr>
              <p:cNvPr id="153928" name="Oval 53"/>
              <p:cNvSpPr>
                <a:spLocks noChangeAspect="1" noChangeArrowheads="1"/>
              </p:cNvSpPr>
              <p:nvPr/>
            </p:nvSpPr>
            <p:spPr bwMode="auto">
              <a:xfrm>
                <a:off x="2256" y="2256"/>
                <a:ext cx="576" cy="576"/>
              </a:xfrm>
              <a:prstGeom prst="ellipse">
                <a:avLst/>
              </a:prstGeom>
              <a:solidFill>
                <a:srgbClr val="0000FF"/>
              </a:solidFill>
              <a:ln w="9525">
                <a:solidFill>
                  <a:srgbClr val="0000FF"/>
                </a:solidFill>
                <a:round/>
                <a:headEnd/>
                <a:tailEnd/>
              </a:ln>
            </p:spPr>
            <p:txBody>
              <a:bodyPr wrap="none" anchor="ctr"/>
              <a:lstStyle/>
              <a:p>
                <a:endParaRPr lang="en-US"/>
              </a:p>
            </p:txBody>
          </p:sp>
          <p:sp>
            <p:nvSpPr>
              <p:cNvPr id="153929" name="AutoShape 54"/>
              <p:cNvSpPr>
                <a:spLocks noChangeAspect="1"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0000FF"/>
              </a:solidFill>
              <a:ln w="9525">
                <a:solidFill>
                  <a:srgbClr val="0000FF"/>
                </a:solidFill>
                <a:miter lim="800000"/>
                <a:headEnd/>
                <a:tailEnd/>
              </a:ln>
            </p:spPr>
            <p:txBody>
              <a:bodyPr wrap="none" anchor="ctr"/>
              <a:lstStyle/>
              <a:p>
                <a:endParaRPr lang="en-US"/>
              </a:p>
            </p:txBody>
          </p:sp>
        </p:grpSp>
        <p:grpSp>
          <p:nvGrpSpPr>
            <p:cNvPr id="153859" name="Group 55"/>
            <p:cNvGrpSpPr>
              <a:grpSpLocks noChangeAspect="1"/>
            </p:cNvGrpSpPr>
            <p:nvPr/>
          </p:nvGrpSpPr>
          <p:grpSpPr bwMode="auto">
            <a:xfrm>
              <a:off x="3096" y="3496"/>
              <a:ext cx="240" cy="176"/>
              <a:chOff x="1824" y="2016"/>
              <a:chExt cx="1440" cy="1056"/>
            </a:xfrm>
          </p:grpSpPr>
          <p:sp>
            <p:nvSpPr>
              <p:cNvPr id="153924" name="AutoShape 56"/>
              <p:cNvSpPr>
                <a:spLocks noChangeAspect="1"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0000FF"/>
              </a:solidFill>
              <a:ln w="9525">
                <a:solidFill>
                  <a:srgbClr val="0000FF"/>
                </a:solidFill>
                <a:miter lim="800000"/>
                <a:headEnd/>
                <a:tailEnd/>
              </a:ln>
            </p:spPr>
            <p:txBody>
              <a:bodyPr wrap="none" anchor="ctr"/>
              <a:lstStyle/>
              <a:p>
                <a:endParaRPr lang="en-US"/>
              </a:p>
            </p:txBody>
          </p:sp>
          <p:sp>
            <p:nvSpPr>
              <p:cNvPr id="153925" name="Oval 57"/>
              <p:cNvSpPr>
                <a:spLocks noChangeAspect="1" noChangeArrowheads="1"/>
              </p:cNvSpPr>
              <p:nvPr/>
            </p:nvSpPr>
            <p:spPr bwMode="auto">
              <a:xfrm>
                <a:off x="2256" y="2256"/>
                <a:ext cx="576" cy="576"/>
              </a:xfrm>
              <a:prstGeom prst="ellipse">
                <a:avLst/>
              </a:prstGeom>
              <a:solidFill>
                <a:srgbClr val="0000FF"/>
              </a:solidFill>
              <a:ln w="9525">
                <a:solidFill>
                  <a:srgbClr val="0000FF"/>
                </a:solidFill>
                <a:round/>
                <a:headEnd/>
                <a:tailEnd/>
              </a:ln>
            </p:spPr>
            <p:txBody>
              <a:bodyPr wrap="none" anchor="ctr"/>
              <a:lstStyle/>
              <a:p>
                <a:endParaRPr lang="en-US"/>
              </a:p>
            </p:txBody>
          </p:sp>
          <p:sp>
            <p:nvSpPr>
              <p:cNvPr id="153926" name="AutoShape 58"/>
              <p:cNvSpPr>
                <a:spLocks noChangeAspect="1"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0000FF"/>
              </a:solidFill>
              <a:ln w="9525">
                <a:solidFill>
                  <a:srgbClr val="0000FF"/>
                </a:solidFill>
                <a:miter lim="800000"/>
                <a:headEnd/>
                <a:tailEnd/>
              </a:ln>
            </p:spPr>
            <p:txBody>
              <a:bodyPr wrap="none" anchor="ctr"/>
              <a:lstStyle/>
              <a:p>
                <a:endParaRPr lang="en-US"/>
              </a:p>
            </p:txBody>
          </p:sp>
        </p:grpSp>
        <p:grpSp>
          <p:nvGrpSpPr>
            <p:cNvPr id="153860" name="Group 59"/>
            <p:cNvGrpSpPr>
              <a:grpSpLocks noChangeAspect="1"/>
            </p:cNvGrpSpPr>
            <p:nvPr/>
          </p:nvGrpSpPr>
          <p:grpSpPr bwMode="auto">
            <a:xfrm>
              <a:off x="3552" y="3712"/>
              <a:ext cx="240" cy="176"/>
              <a:chOff x="1824" y="2016"/>
              <a:chExt cx="1440" cy="1056"/>
            </a:xfrm>
          </p:grpSpPr>
          <p:sp>
            <p:nvSpPr>
              <p:cNvPr id="153921" name="AutoShape 60"/>
              <p:cNvSpPr>
                <a:spLocks noChangeAspect="1"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0000FF"/>
              </a:solidFill>
              <a:ln w="9525">
                <a:solidFill>
                  <a:srgbClr val="0000FF"/>
                </a:solidFill>
                <a:miter lim="800000"/>
                <a:headEnd/>
                <a:tailEnd/>
              </a:ln>
            </p:spPr>
            <p:txBody>
              <a:bodyPr wrap="none" anchor="ctr"/>
              <a:lstStyle/>
              <a:p>
                <a:endParaRPr lang="en-US"/>
              </a:p>
            </p:txBody>
          </p:sp>
          <p:sp>
            <p:nvSpPr>
              <p:cNvPr id="153922" name="Oval 61"/>
              <p:cNvSpPr>
                <a:spLocks noChangeAspect="1" noChangeArrowheads="1"/>
              </p:cNvSpPr>
              <p:nvPr/>
            </p:nvSpPr>
            <p:spPr bwMode="auto">
              <a:xfrm>
                <a:off x="2256" y="2256"/>
                <a:ext cx="576" cy="576"/>
              </a:xfrm>
              <a:prstGeom prst="ellipse">
                <a:avLst/>
              </a:prstGeom>
              <a:solidFill>
                <a:srgbClr val="0000FF"/>
              </a:solidFill>
              <a:ln w="9525">
                <a:solidFill>
                  <a:srgbClr val="0000FF"/>
                </a:solidFill>
                <a:round/>
                <a:headEnd/>
                <a:tailEnd/>
              </a:ln>
            </p:spPr>
            <p:txBody>
              <a:bodyPr wrap="none" anchor="ctr"/>
              <a:lstStyle/>
              <a:p>
                <a:endParaRPr lang="en-US"/>
              </a:p>
            </p:txBody>
          </p:sp>
          <p:sp>
            <p:nvSpPr>
              <p:cNvPr id="153923" name="AutoShape 62"/>
              <p:cNvSpPr>
                <a:spLocks noChangeAspect="1"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0000FF"/>
              </a:solidFill>
              <a:ln w="9525">
                <a:solidFill>
                  <a:srgbClr val="0000FF"/>
                </a:solidFill>
                <a:miter lim="800000"/>
                <a:headEnd/>
                <a:tailEnd/>
              </a:ln>
            </p:spPr>
            <p:txBody>
              <a:bodyPr wrap="none" anchor="ctr"/>
              <a:lstStyle/>
              <a:p>
                <a:endParaRPr lang="en-US"/>
              </a:p>
            </p:txBody>
          </p:sp>
        </p:grpSp>
        <p:grpSp>
          <p:nvGrpSpPr>
            <p:cNvPr id="153861" name="Group 63"/>
            <p:cNvGrpSpPr>
              <a:grpSpLocks noChangeAspect="1"/>
            </p:cNvGrpSpPr>
            <p:nvPr/>
          </p:nvGrpSpPr>
          <p:grpSpPr bwMode="auto">
            <a:xfrm>
              <a:off x="1464" y="2824"/>
              <a:ext cx="240" cy="176"/>
              <a:chOff x="1824" y="2016"/>
              <a:chExt cx="1440" cy="1056"/>
            </a:xfrm>
          </p:grpSpPr>
          <p:sp>
            <p:nvSpPr>
              <p:cNvPr id="153918" name="AutoShape 64"/>
              <p:cNvSpPr>
                <a:spLocks noChangeAspect="1"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0000FF"/>
              </a:solidFill>
              <a:ln w="9525">
                <a:solidFill>
                  <a:srgbClr val="0000FF"/>
                </a:solidFill>
                <a:miter lim="800000"/>
                <a:headEnd/>
                <a:tailEnd/>
              </a:ln>
            </p:spPr>
            <p:txBody>
              <a:bodyPr wrap="none" anchor="ctr"/>
              <a:lstStyle/>
              <a:p>
                <a:endParaRPr lang="en-US"/>
              </a:p>
            </p:txBody>
          </p:sp>
          <p:sp>
            <p:nvSpPr>
              <p:cNvPr id="153919" name="Oval 65"/>
              <p:cNvSpPr>
                <a:spLocks noChangeAspect="1" noChangeArrowheads="1"/>
              </p:cNvSpPr>
              <p:nvPr/>
            </p:nvSpPr>
            <p:spPr bwMode="auto">
              <a:xfrm>
                <a:off x="2256" y="2256"/>
                <a:ext cx="576" cy="576"/>
              </a:xfrm>
              <a:prstGeom prst="ellipse">
                <a:avLst/>
              </a:prstGeom>
              <a:solidFill>
                <a:srgbClr val="0000FF"/>
              </a:solidFill>
              <a:ln w="9525">
                <a:solidFill>
                  <a:srgbClr val="0000FF"/>
                </a:solidFill>
                <a:round/>
                <a:headEnd/>
                <a:tailEnd/>
              </a:ln>
            </p:spPr>
            <p:txBody>
              <a:bodyPr wrap="none" anchor="ctr"/>
              <a:lstStyle/>
              <a:p>
                <a:endParaRPr lang="en-US"/>
              </a:p>
            </p:txBody>
          </p:sp>
          <p:sp>
            <p:nvSpPr>
              <p:cNvPr id="153920" name="AutoShape 66"/>
              <p:cNvSpPr>
                <a:spLocks noChangeAspect="1"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0000FF"/>
              </a:solidFill>
              <a:ln w="9525">
                <a:solidFill>
                  <a:srgbClr val="0000FF"/>
                </a:solidFill>
                <a:miter lim="800000"/>
                <a:headEnd/>
                <a:tailEnd/>
              </a:ln>
            </p:spPr>
            <p:txBody>
              <a:bodyPr wrap="none" anchor="ctr"/>
              <a:lstStyle/>
              <a:p>
                <a:endParaRPr lang="en-US"/>
              </a:p>
            </p:txBody>
          </p:sp>
        </p:grpSp>
        <p:grpSp>
          <p:nvGrpSpPr>
            <p:cNvPr id="153862" name="Group 67"/>
            <p:cNvGrpSpPr>
              <a:grpSpLocks noChangeAspect="1"/>
            </p:cNvGrpSpPr>
            <p:nvPr/>
          </p:nvGrpSpPr>
          <p:grpSpPr bwMode="auto">
            <a:xfrm>
              <a:off x="1296" y="968"/>
              <a:ext cx="240" cy="176"/>
              <a:chOff x="1824" y="2016"/>
              <a:chExt cx="1440" cy="1056"/>
            </a:xfrm>
          </p:grpSpPr>
          <p:sp>
            <p:nvSpPr>
              <p:cNvPr id="153915" name="AutoShape 68"/>
              <p:cNvSpPr>
                <a:spLocks noChangeAspect="1"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0000FF"/>
              </a:solidFill>
              <a:ln w="9525">
                <a:solidFill>
                  <a:srgbClr val="0000FF"/>
                </a:solidFill>
                <a:miter lim="800000"/>
                <a:headEnd/>
                <a:tailEnd/>
              </a:ln>
            </p:spPr>
            <p:txBody>
              <a:bodyPr wrap="none" anchor="ctr"/>
              <a:lstStyle/>
              <a:p>
                <a:endParaRPr lang="en-US"/>
              </a:p>
            </p:txBody>
          </p:sp>
          <p:sp>
            <p:nvSpPr>
              <p:cNvPr id="153916" name="Oval 69"/>
              <p:cNvSpPr>
                <a:spLocks noChangeAspect="1" noChangeArrowheads="1"/>
              </p:cNvSpPr>
              <p:nvPr/>
            </p:nvSpPr>
            <p:spPr bwMode="auto">
              <a:xfrm>
                <a:off x="2256" y="2256"/>
                <a:ext cx="576" cy="576"/>
              </a:xfrm>
              <a:prstGeom prst="ellipse">
                <a:avLst/>
              </a:prstGeom>
              <a:solidFill>
                <a:srgbClr val="0000FF"/>
              </a:solidFill>
              <a:ln w="9525">
                <a:solidFill>
                  <a:srgbClr val="0000FF"/>
                </a:solidFill>
                <a:round/>
                <a:headEnd/>
                <a:tailEnd/>
              </a:ln>
            </p:spPr>
            <p:txBody>
              <a:bodyPr wrap="none" anchor="ctr"/>
              <a:lstStyle/>
              <a:p>
                <a:endParaRPr lang="en-US"/>
              </a:p>
            </p:txBody>
          </p:sp>
          <p:sp>
            <p:nvSpPr>
              <p:cNvPr id="153917" name="AutoShape 70"/>
              <p:cNvSpPr>
                <a:spLocks noChangeAspect="1"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0000FF"/>
              </a:solidFill>
              <a:ln w="9525">
                <a:solidFill>
                  <a:srgbClr val="0000FF"/>
                </a:solidFill>
                <a:miter lim="800000"/>
                <a:headEnd/>
                <a:tailEnd/>
              </a:ln>
            </p:spPr>
            <p:txBody>
              <a:bodyPr wrap="none" anchor="ctr"/>
              <a:lstStyle/>
              <a:p>
                <a:endParaRPr lang="en-US"/>
              </a:p>
            </p:txBody>
          </p:sp>
        </p:grpSp>
        <p:grpSp>
          <p:nvGrpSpPr>
            <p:cNvPr id="153863" name="Group 71"/>
            <p:cNvGrpSpPr>
              <a:grpSpLocks noChangeAspect="1"/>
            </p:cNvGrpSpPr>
            <p:nvPr/>
          </p:nvGrpSpPr>
          <p:grpSpPr bwMode="auto">
            <a:xfrm rot="-5733247">
              <a:off x="3816" y="968"/>
              <a:ext cx="240" cy="176"/>
              <a:chOff x="1824" y="2016"/>
              <a:chExt cx="1440" cy="1056"/>
            </a:xfrm>
          </p:grpSpPr>
          <p:sp>
            <p:nvSpPr>
              <p:cNvPr id="153912" name="AutoShape 72"/>
              <p:cNvSpPr>
                <a:spLocks noChangeAspect="1"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0000FF"/>
              </a:solidFill>
              <a:ln w="9525">
                <a:solidFill>
                  <a:srgbClr val="0000FF"/>
                </a:solidFill>
                <a:miter lim="800000"/>
                <a:headEnd/>
                <a:tailEnd/>
              </a:ln>
            </p:spPr>
            <p:txBody>
              <a:bodyPr wrap="none" anchor="ctr"/>
              <a:lstStyle/>
              <a:p>
                <a:endParaRPr lang="en-US"/>
              </a:p>
            </p:txBody>
          </p:sp>
          <p:sp>
            <p:nvSpPr>
              <p:cNvPr id="153913" name="Oval 73"/>
              <p:cNvSpPr>
                <a:spLocks noChangeAspect="1" noChangeArrowheads="1"/>
              </p:cNvSpPr>
              <p:nvPr/>
            </p:nvSpPr>
            <p:spPr bwMode="auto">
              <a:xfrm>
                <a:off x="2256" y="2256"/>
                <a:ext cx="576" cy="576"/>
              </a:xfrm>
              <a:prstGeom prst="ellipse">
                <a:avLst/>
              </a:prstGeom>
              <a:solidFill>
                <a:srgbClr val="0000FF"/>
              </a:solidFill>
              <a:ln w="9525">
                <a:solidFill>
                  <a:srgbClr val="0000FF"/>
                </a:solidFill>
                <a:round/>
                <a:headEnd/>
                <a:tailEnd/>
              </a:ln>
            </p:spPr>
            <p:txBody>
              <a:bodyPr wrap="none" anchor="ctr"/>
              <a:lstStyle/>
              <a:p>
                <a:endParaRPr lang="en-US"/>
              </a:p>
            </p:txBody>
          </p:sp>
          <p:sp>
            <p:nvSpPr>
              <p:cNvPr id="153914" name="AutoShape 74"/>
              <p:cNvSpPr>
                <a:spLocks noChangeAspect="1"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0000FF"/>
              </a:solidFill>
              <a:ln w="9525">
                <a:solidFill>
                  <a:srgbClr val="0000FF"/>
                </a:solidFill>
                <a:miter lim="800000"/>
                <a:headEnd/>
                <a:tailEnd/>
              </a:ln>
            </p:spPr>
            <p:txBody>
              <a:bodyPr wrap="none" anchor="ctr"/>
              <a:lstStyle/>
              <a:p>
                <a:endParaRPr lang="en-US"/>
              </a:p>
            </p:txBody>
          </p:sp>
        </p:grpSp>
        <p:grpSp>
          <p:nvGrpSpPr>
            <p:cNvPr id="153864" name="Group 75"/>
            <p:cNvGrpSpPr>
              <a:grpSpLocks noChangeAspect="1"/>
            </p:cNvGrpSpPr>
            <p:nvPr/>
          </p:nvGrpSpPr>
          <p:grpSpPr bwMode="auto">
            <a:xfrm>
              <a:off x="1080" y="3264"/>
              <a:ext cx="240" cy="176"/>
              <a:chOff x="1824" y="2016"/>
              <a:chExt cx="1440" cy="1056"/>
            </a:xfrm>
          </p:grpSpPr>
          <p:sp>
            <p:nvSpPr>
              <p:cNvPr id="153909" name="AutoShape 76"/>
              <p:cNvSpPr>
                <a:spLocks noChangeAspect="1"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0000FF"/>
              </a:solidFill>
              <a:ln w="9525">
                <a:solidFill>
                  <a:srgbClr val="0000FF"/>
                </a:solidFill>
                <a:miter lim="800000"/>
                <a:headEnd/>
                <a:tailEnd/>
              </a:ln>
            </p:spPr>
            <p:txBody>
              <a:bodyPr wrap="none" anchor="ctr"/>
              <a:lstStyle/>
              <a:p>
                <a:endParaRPr lang="en-US"/>
              </a:p>
            </p:txBody>
          </p:sp>
          <p:sp>
            <p:nvSpPr>
              <p:cNvPr id="153910" name="Oval 77"/>
              <p:cNvSpPr>
                <a:spLocks noChangeAspect="1" noChangeArrowheads="1"/>
              </p:cNvSpPr>
              <p:nvPr/>
            </p:nvSpPr>
            <p:spPr bwMode="auto">
              <a:xfrm>
                <a:off x="2256" y="2256"/>
                <a:ext cx="576" cy="576"/>
              </a:xfrm>
              <a:prstGeom prst="ellipse">
                <a:avLst/>
              </a:prstGeom>
              <a:solidFill>
                <a:srgbClr val="0000FF"/>
              </a:solidFill>
              <a:ln w="9525">
                <a:solidFill>
                  <a:srgbClr val="0000FF"/>
                </a:solidFill>
                <a:round/>
                <a:headEnd/>
                <a:tailEnd/>
              </a:ln>
            </p:spPr>
            <p:txBody>
              <a:bodyPr wrap="none" anchor="ctr"/>
              <a:lstStyle/>
              <a:p>
                <a:endParaRPr lang="en-US"/>
              </a:p>
            </p:txBody>
          </p:sp>
          <p:sp>
            <p:nvSpPr>
              <p:cNvPr id="153911" name="AutoShape 78"/>
              <p:cNvSpPr>
                <a:spLocks noChangeAspect="1"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0000FF"/>
              </a:solidFill>
              <a:ln w="9525">
                <a:solidFill>
                  <a:srgbClr val="0000FF"/>
                </a:solidFill>
                <a:miter lim="800000"/>
                <a:headEnd/>
                <a:tailEnd/>
              </a:ln>
            </p:spPr>
            <p:txBody>
              <a:bodyPr wrap="none" anchor="ctr"/>
              <a:lstStyle/>
              <a:p>
                <a:endParaRPr lang="en-US"/>
              </a:p>
            </p:txBody>
          </p:sp>
        </p:grpSp>
        <p:grpSp>
          <p:nvGrpSpPr>
            <p:cNvPr id="153865" name="Group 79"/>
            <p:cNvGrpSpPr>
              <a:grpSpLocks noChangeAspect="1"/>
            </p:cNvGrpSpPr>
            <p:nvPr/>
          </p:nvGrpSpPr>
          <p:grpSpPr bwMode="auto">
            <a:xfrm rot="-2053269">
              <a:off x="1320" y="3520"/>
              <a:ext cx="240" cy="176"/>
              <a:chOff x="1824" y="2016"/>
              <a:chExt cx="1440" cy="1056"/>
            </a:xfrm>
          </p:grpSpPr>
          <p:sp>
            <p:nvSpPr>
              <p:cNvPr id="153906" name="AutoShape 80"/>
              <p:cNvSpPr>
                <a:spLocks noChangeAspect="1"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0000FF"/>
              </a:solidFill>
              <a:ln w="9525">
                <a:solidFill>
                  <a:srgbClr val="0000FF"/>
                </a:solidFill>
                <a:miter lim="800000"/>
                <a:headEnd/>
                <a:tailEnd/>
              </a:ln>
            </p:spPr>
            <p:txBody>
              <a:bodyPr wrap="none" anchor="ctr"/>
              <a:lstStyle/>
              <a:p>
                <a:endParaRPr lang="en-US"/>
              </a:p>
            </p:txBody>
          </p:sp>
          <p:sp>
            <p:nvSpPr>
              <p:cNvPr id="153907" name="Oval 81"/>
              <p:cNvSpPr>
                <a:spLocks noChangeAspect="1" noChangeArrowheads="1"/>
              </p:cNvSpPr>
              <p:nvPr/>
            </p:nvSpPr>
            <p:spPr bwMode="auto">
              <a:xfrm>
                <a:off x="2256" y="2256"/>
                <a:ext cx="576" cy="576"/>
              </a:xfrm>
              <a:prstGeom prst="ellipse">
                <a:avLst/>
              </a:prstGeom>
              <a:solidFill>
                <a:srgbClr val="0000FF"/>
              </a:solidFill>
              <a:ln w="9525">
                <a:solidFill>
                  <a:srgbClr val="0000FF"/>
                </a:solidFill>
                <a:round/>
                <a:headEnd/>
                <a:tailEnd/>
              </a:ln>
            </p:spPr>
            <p:txBody>
              <a:bodyPr wrap="none" anchor="ctr"/>
              <a:lstStyle/>
              <a:p>
                <a:endParaRPr lang="en-US"/>
              </a:p>
            </p:txBody>
          </p:sp>
          <p:sp>
            <p:nvSpPr>
              <p:cNvPr id="153908" name="AutoShape 82"/>
              <p:cNvSpPr>
                <a:spLocks noChangeAspect="1"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0000FF"/>
              </a:solidFill>
              <a:ln w="9525">
                <a:solidFill>
                  <a:srgbClr val="0000FF"/>
                </a:solidFill>
                <a:miter lim="800000"/>
                <a:headEnd/>
                <a:tailEnd/>
              </a:ln>
            </p:spPr>
            <p:txBody>
              <a:bodyPr wrap="none" anchor="ctr"/>
              <a:lstStyle/>
              <a:p>
                <a:endParaRPr lang="en-US"/>
              </a:p>
            </p:txBody>
          </p:sp>
        </p:grpSp>
        <p:grpSp>
          <p:nvGrpSpPr>
            <p:cNvPr id="153866" name="Group 83"/>
            <p:cNvGrpSpPr>
              <a:grpSpLocks noChangeAspect="1"/>
            </p:cNvGrpSpPr>
            <p:nvPr/>
          </p:nvGrpSpPr>
          <p:grpSpPr bwMode="auto">
            <a:xfrm rot="4480314">
              <a:off x="1968" y="2608"/>
              <a:ext cx="240" cy="176"/>
              <a:chOff x="1824" y="2016"/>
              <a:chExt cx="1440" cy="1056"/>
            </a:xfrm>
          </p:grpSpPr>
          <p:sp>
            <p:nvSpPr>
              <p:cNvPr id="153903" name="AutoShape 84"/>
              <p:cNvSpPr>
                <a:spLocks noChangeAspect="1"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0000FF"/>
              </a:solidFill>
              <a:ln w="9525">
                <a:solidFill>
                  <a:srgbClr val="0000FF"/>
                </a:solidFill>
                <a:miter lim="800000"/>
                <a:headEnd/>
                <a:tailEnd/>
              </a:ln>
            </p:spPr>
            <p:txBody>
              <a:bodyPr wrap="none" anchor="ctr"/>
              <a:lstStyle/>
              <a:p>
                <a:endParaRPr lang="en-US"/>
              </a:p>
            </p:txBody>
          </p:sp>
          <p:sp>
            <p:nvSpPr>
              <p:cNvPr id="153904" name="Oval 85"/>
              <p:cNvSpPr>
                <a:spLocks noChangeAspect="1" noChangeArrowheads="1"/>
              </p:cNvSpPr>
              <p:nvPr/>
            </p:nvSpPr>
            <p:spPr bwMode="auto">
              <a:xfrm>
                <a:off x="2256" y="2256"/>
                <a:ext cx="576" cy="576"/>
              </a:xfrm>
              <a:prstGeom prst="ellipse">
                <a:avLst/>
              </a:prstGeom>
              <a:solidFill>
                <a:srgbClr val="0000FF"/>
              </a:solidFill>
              <a:ln w="9525">
                <a:solidFill>
                  <a:srgbClr val="0000FF"/>
                </a:solidFill>
                <a:round/>
                <a:headEnd/>
                <a:tailEnd/>
              </a:ln>
            </p:spPr>
            <p:txBody>
              <a:bodyPr wrap="none" anchor="ctr"/>
              <a:lstStyle/>
              <a:p>
                <a:endParaRPr lang="en-US"/>
              </a:p>
            </p:txBody>
          </p:sp>
          <p:sp>
            <p:nvSpPr>
              <p:cNvPr id="153905" name="AutoShape 86"/>
              <p:cNvSpPr>
                <a:spLocks noChangeAspect="1"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0000FF"/>
              </a:solidFill>
              <a:ln w="9525">
                <a:solidFill>
                  <a:srgbClr val="0000FF"/>
                </a:solidFill>
                <a:miter lim="800000"/>
                <a:headEnd/>
                <a:tailEnd/>
              </a:ln>
            </p:spPr>
            <p:txBody>
              <a:bodyPr wrap="none" anchor="ctr"/>
              <a:lstStyle/>
              <a:p>
                <a:endParaRPr lang="en-US"/>
              </a:p>
            </p:txBody>
          </p:sp>
        </p:grpSp>
        <p:grpSp>
          <p:nvGrpSpPr>
            <p:cNvPr id="153867" name="Group 87"/>
            <p:cNvGrpSpPr>
              <a:grpSpLocks noChangeAspect="1"/>
            </p:cNvGrpSpPr>
            <p:nvPr/>
          </p:nvGrpSpPr>
          <p:grpSpPr bwMode="auto">
            <a:xfrm>
              <a:off x="1872" y="3288"/>
              <a:ext cx="240" cy="176"/>
              <a:chOff x="1824" y="2016"/>
              <a:chExt cx="1440" cy="1056"/>
            </a:xfrm>
          </p:grpSpPr>
          <p:sp>
            <p:nvSpPr>
              <p:cNvPr id="153900" name="AutoShape 88"/>
              <p:cNvSpPr>
                <a:spLocks noChangeAspect="1"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0000FF"/>
              </a:solidFill>
              <a:ln w="9525">
                <a:solidFill>
                  <a:srgbClr val="0000FF"/>
                </a:solidFill>
                <a:miter lim="800000"/>
                <a:headEnd/>
                <a:tailEnd/>
              </a:ln>
            </p:spPr>
            <p:txBody>
              <a:bodyPr wrap="none" anchor="ctr"/>
              <a:lstStyle/>
              <a:p>
                <a:endParaRPr lang="en-US"/>
              </a:p>
            </p:txBody>
          </p:sp>
          <p:sp>
            <p:nvSpPr>
              <p:cNvPr id="153901" name="Oval 89"/>
              <p:cNvSpPr>
                <a:spLocks noChangeAspect="1" noChangeArrowheads="1"/>
              </p:cNvSpPr>
              <p:nvPr/>
            </p:nvSpPr>
            <p:spPr bwMode="auto">
              <a:xfrm>
                <a:off x="2256" y="2256"/>
                <a:ext cx="576" cy="576"/>
              </a:xfrm>
              <a:prstGeom prst="ellipse">
                <a:avLst/>
              </a:prstGeom>
              <a:solidFill>
                <a:srgbClr val="0000FF"/>
              </a:solidFill>
              <a:ln w="9525">
                <a:solidFill>
                  <a:srgbClr val="0000FF"/>
                </a:solidFill>
                <a:round/>
                <a:headEnd/>
                <a:tailEnd/>
              </a:ln>
            </p:spPr>
            <p:txBody>
              <a:bodyPr wrap="none" anchor="ctr"/>
              <a:lstStyle/>
              <a:p>
                <a:endParaRPr lang="en-US"/>
              </a:p>
            </p:txBody>
          </p:sp>
          <p:sp>
            <p:nvSpPr>
              <p:cNvPr id="153902" name="AutoShape 90"/>
              <p:cNvSpPr>
                <a:spLocks noChangeAspect="1"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0000FF"/>
              </a:solidFill>
              <a:ln w="9525">
                <a:solidFill>
                  <a:srgbClr val="0000FF"/>
                </a:solidFill>
                <a:miter lim="800000"/>
                <a:headEnd/>
                <a:tailEnd/>
              </a:ln>
            </p:spPr>
            <p:txBody>
              <a:bodyPr wrap="none" anchor="ctr"/>
              <a:lstStyle/>
              <a:p>
                <a:endParaRPr lang="en-US"/>
              </a:p>
            </p:txBody>
          </p:sp>
        </p:grpSp>
        <p:grpSp>
          <p:nvGrpSpPr>
            <p:cNvPr id="153868" name="Group 91"/>
            <p:cNvGrpSpPr>
              <a:grpSpLocks noChangeAspect="1"/>
            </p:cNvGrpSpPr>
            <p:nvPr/>
          </p:nvGrpSpPr>
          <p:grpSpPr bwMode="auto">
            <a:xfrm rot="-3247841">
              <a:off x="2064" y="3152"/>
              <a:ext cx="240" cy="176"/>
              <a:chOff x="1824" y="2016"/>
              <a:chExt cx="1440" cy="1056"/>
            </a:xfrm>
          </p:grpSpPr>
          <p:sp>
            <p:nvSpPr>
              <p:cNvPr id="153897" name="AutoShape 92"/>
              <p:cNvSpPr>
                <a:spLocks noChangeAspect="1"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0000FF"/>
              </a:solidFill>
              <a:ln w="9525">
                <a:solidFill>
                  <a:srgbClr val="0000FF"/>
                </a:solidFill>
                <a:miter lim="800000"/>
                <a:headEnd/>
                <a:tailEnd/>
              </a:ln>
            </p:spPr>
            <p:txBody>
              <a:bodyPr wrap="none" anchor="ctr"/>
              <a:lstStyle/>
              <a:p>
                <a:endParaRPr lang="en-US"/>
              </a:p>
            </p:txBody>
          </p:sp>
          <p:sp>
            <p:nvSpPr>
              <p:cNvPr id="153898" name="Oval 93"/>
              <p:cNvSpPr>
                <a:spLocks noChangeAspect="1" noChangeArrowheads="1"/>
              </p:cNvSpPr>
              <p:nvPr/>
            </p:nvSpPr>
            <p:spPr bwMode="auto">
              <a:xfrm>
                <a:off x="2256" y="2256"/>
                <a:ext cx="576" cy="576"/>
              </a:xfrm>
              <a:prstGeom prst="ellipse">
                <a:avLst/>
              </a:prstGeom>
              <a:solidFill>
                <a:srgbClr val="0000FF"/>
              </a:solidFill>
              <a:ln w="9525">
                <a:solidFill>
                  <a:srgbClr val="0000FF"/>
                </a:solidFill>
                <a:round/>
                <a:headEnd/>
                <a:tailEnd/>
              </a:ln>
            </p:spPr>
            <p:txBody>
              <a:bodyPr wrap="none" anchor="ctr"/>
              <a:lstStyle/>
              <a:p>
                <a:endParaRPr lang="en-US"/>
              </a:p>
            </p:txBody>
          </p:sp>
          <p:sp>
            <p:nvSpPr>
              <p:cNvPr id="153899" name="AutoShape 94"/>
              <p:cNvSpPr>
                <a:spLocks noChangeAspect="1"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0000FF"/>
              </a:solidFill>
              <a:ln w="9525">
                <a:solidFill>
                  <a:srgbClr val="0000FF"/>
                </a:solidFill>
                <a:miter lim="800000"/>
                <a:headEnd/>
                <a:tailEnd/>
              </a:ln>
            </p:spPr>
            <p:txBody>
              <a:bodyPr wrap="none" anchor="ctr"/>
              <a:lstStyle/>
              <a:p>
                <a:endParaRPr lang="en-US"/>
              </a:p>
            </p:txBody>
          </p:sp>
        </p:grpSp>
        <p:grpSp>
          <p:nvGrpSpPr>
            <p:cNvPr id="153869" name="Group 95"/>
            <p:cNvGrpSpPr>
              <a:grpSpLocks noChangeAspect="1"/>
            </p:cNvGrpSpPr>
            <p:nvPr/>
          </p:nvGrpSpPr>
          <p:grpSpPr bwMode="auto">
            <a:xfrm>
              <a:off x="1008" y="2040"/>
              <a:ext cx="240" cy="176"/>
              <a:chOff x="1824" y="2016"/>
              <a:chExt cx="1440" cy="1056"/>
            </a:xfrm>
          </p:grpSpPr>
          <p:sp>
            <p:nvSpPr>
              <p:cNvPr id="153894" name="AutoShape 96"/>
              <p:cNvSpPr>
                <a:spLocks noChangeAspect="1"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0000FF"/>
              </a:solidFill>
              <a:ln w="9525">
                <a:solidFill>
                  <a:srgbClr val="0000FF"/>
                </a:solidFill>
                <a:miter lim="800000"/>
                <a:headEnd/>
                <a:tailEnd/>
              </a:ln>
            </p:spPr>
            <p:txBody>
              <a:bodyPr wrap="none" anchor="ctr"/>
              <a:lstStyle/>
              <a:p>
                <a:endParaRPr lang="en-US"/>
              </a:p>
            </p:txBody>
          </p:sp>
          <p:sp>
            <p:nvSpPr>
              <p:cNvPr id="153895" name="Oval 97"/>
              <p:cNvSpPr>
                <a:spLocks noChangeAspect="1" noChangeArrowheads="1"/>
              </p:cNvSpPr>
              <p:nvPr/>
            </p:nvSpPr>
            <p:spPr bwMode="auto">
              <a:xfrm>
                <a:off x="2256" y="2256"/>
                <a:ext cx="576" cy="576"/>
              </a:xfrm>
              <a:prstGeom prst="ellipse">
                <a:avLst/>
              </a:prstGeom>
              <a:solidFill>
                <a:srgbClr val="0000FF"/>
              </a:solidFill>
              <a:ln w="9525">
                <a:solidFill>
                  <a:srgbClr val="0000FF"/>
                </a:solidFill>
                <a:round/>
                <a:headEnd/>
                <a:tailEnd/>
              </a:ln>
            </p:spPr>
            <p:txBody>
              <a:bodyPr wrap="none" anchor="ctr"/>
              <a:lstStyle/>
              <a:p>
                <a:endParaRPr lang="en-US"/>
              </a:p>
            </p:txBody>
          </p:sp>
          <p:sp>
            <p:nvSpPr>
              <p:cNvPr id="153896" name="AutoShape 98"/>
              <p:cNvSpPr>
                <a:spLocks noChangeAspect="1"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0000FF"/>
              </a:solidFill>
              <a:ln w="9525">
                <a:solidFill>
                  <a:srgbClr val="0000FF"/>
                </a:solidFill>
                <a:miter lim="800000"/>
                <a:headEnd/>
                <a:tailEnd/>
              </a:ln>
            </p:spPr>
            <p:txBody>
              <a:bodyPr wrap="none" anchor="ctr"/>
              <a:lstStyle/>
              <a:p>
                <a:endParaRPr lang="en-US"/>
              </a:p>
            </p:txBody>
          </p:sp>
        </p:grpSp>
        <p:grpSp>
          <p:nvGrpSpPr>
            <p:cNvPr id="153870" name="Group 99"/>
            <p:cNvGrpSpPr>
              <a:grpSpLocks noChangeAspect="1"/>
            </p:cNvGrpSpPr>
            <p:nvPr/>
          </p:nvGrpSpPr>
          <p:grpSpPr bwMode="auto">
            <a:xfrm>
              <a:off x="4632" y="2232"/>
              <a:ext cx="240" cy="176"/>
              <a:chOff x="1824" y="2016"/>
              <a:chExt cx="1440" cy="1056"/>
            </a:xfrm>
          </p:grpSpPr>
          <p:sp>
            <p:nvSpPr>
              <p:cNvPr id="153891" name="AutoShape 100"/>
              <p:cNvSpPr>
                <a:spLocks noChangeAspect="1"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0000FF"/>
              </a:solidFill>
              <a:ln w="9525">
                <a:solidFill>
                  <a:srgbClr val="0000FF"/>
                </a:solidFill>
                <a:miter lim="800000"/>
                <a:headEnd/>
                <a:tailEnd/>
              </a:ln>
            </p:spPr>
            <p:txBody>
              <a:bodyPr wrap="none" anchor="ctr"/>
              <a:lstStyle/>
              <a:p>
                <a:endParaRPr lang="en-US"/>
              </a:p>
            </p:txBody>
          </p:sp>
          <p:sp>
            <p:nvSpPr>
              <p:cNvPr id="153892" name="Oval 101"/>
              <p:cNvSpPr>
                <a:spLocks noChangeAspect="1" noChangeArrowheads="1"/>
              </p:cNvSpPr>
              <p:nvPr/>
            </p:nvSpPr>
            <p:spPr bwMode="auto">
              <a:xfrm>
                <a:off x="2256" y="2256"/>
                <a:ext cx="576" cy="576"/>
              </a:xfrm>
              <a:prstGeom prst="ellipse">
                <a:avLst/>
              </a:prstGeom>
              <a:solidFill>
                <a:srgbClr val="0000FF"/>
              </a:solidFill>
              <a:ln w="9525">
                <a:solidFill>
                  <a:srgbClr val="0000FF"/>
                </a:solidFill>
                <a:round/>
                <a:headEnd/>
                <a:tailEnd/>
              </a:ln>
            </p:spPr>
            <p:txBody>
              <a:bodyPr wrap="none" anchor="ctr"/>
              <a:lstStyle/>
              <a:p>
                <a:endParaRPr lang="en-US"/>
              </a:p>
            </p:txBody>
          </p:sp>
          <p:sp>
            <p:nvSpPr>
              <p:cNvPr id="153893" name="AutoShape 102"/>
              <p:cNvSpPr>
                <a:spLocks noChangeAspect="1"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0000FF"/>
              </a:solidFill>
              <a:ln w="9525">
                <a:solidFill>
                  <a:srgbClr val="0000FF"/>
                </a:solidFill>
                <a:miter lim="800000"/>
                <a:headEnd/>
                <a:tailEnd/>
              </a:ln>
            </p:spPr>
            <p:txBody>
              <a:bodyPr wrap="none" anchor="ctr"/>
              <a:lstStyle/>
              <a:p>
                <a:endParaRPr lang="en-US"/>
              </a:p>
            </p:txBody>
          </p:sp>
        </p:grpSp>
        <p:grpSp>
          <p:nvGrpSpPr>
            <p:cNvPr id="153871" name="Group 103"/>
            <p:cNvGrpSpPr>
              <a:grpSpLocks noChangeAspect="1"/>
            </p:cNvGrpSpPr>
            <p:nvPr/>
          </p:nvGrpSpPr>
          <p:grpSpPr bwMode="auto">
            <a:xfrm rot="1754325">
              <a:off x="2256" y="1176"/>
              <a:ext cx="240" cy="176"/>
              <a:chOff x="1824" y="2016"/>
              <a:chExt cx="1440" cy="1056"/>
            </a:xfrm>
          </p:grpSpPr>
          <p:sp>
            <p:nvSpPr>
              <p:cNvPr id="153888" name="AutoShape 104"/>
              <p:cNvSpPr>
                <a:spLocks noChangeAspect="1"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0000FF"/>
              </a:solidFill>
              <a:ln w="9525">
                <a:solidFill>
                  <a:srgbClr val="0000FF"/>
                </a:solidFill>
                <a:miter lim="800000"/>
                <a:headEnd/>
                <a:tailEnd/>
              </a:ln>
            </p:spPr>
            <p:txBody>
              <a:bodyPr wrap="none" anchor="ctr"/>
              <a:lstStyle/>
              <a:p>
                <a:endParaRPr lang="en-US"/>
              </a:p>
            </p:txBody>
          </p:sp>
          <p:sp>
            <p:nvSpPr>
              <p:cNvPr id="153889" name="Oval 105"/>
              <p:cNvSpPr>
                <a:spLocks noChangeAspect="1" noChangeArrowheads="1"/>
              </p:cNvSpPr>
              <p:nvPr/>
            </p:nvSpPr>
            <p:spPr bwMode="auto">
              <a:xfrm>
                <a:off x="2256" y="2256"/>
                <a:ext cx="576" cy="576"/>
              </a:xfrm>
              <a:prstGeom prst="ellipse">
                <a:avLst/>
              </a:prstGeom>
              <a:solidFill>
                <a:srgbClr val="0000FF"/>
              </a:solidFill>
              <a:ln w="9525">
                <a:solidFill>
                  <a:srgbClr val="0000FF"/>
                </a:solidFill>
                <a:round/>
                <a:headEnd/>
                <a:tailEnd/>
              </a:ln>
            </p:spPr>
            <p:txBody>
              <a:bodyPr wrap="none" anchor="ctr"/>
              <a:lstStyle/>
              <a:p>
                <a:endParaRPr lang="en-US"/>
              </a:p>
            </p:txBody>
          </p:sp>
          <p:sp>
            <p:nvSpPr>
              <p:cNvPr id="153890" name="AutoShape 106"/>
              <p:cNvSpPr>
                <a:spLocks noChangeAspect="1"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0000FF"/>
              </a:solidFill>
              <a:ln w="9525">
                <a:solidFill>
                  <a:srgbClr val="0000FF"/>
                </a:solidFill>
                <a:miter lim="800000"/>
                <a:headEnd/>
                <a:tailEnd/>
              </a:ln>
            </p:spPr>
            <p:txBody>
              <a:bodyPr wrap="none" anchor="ctr"/>
              <a:lstStyle/>
              <a:p>
                <a:endParaRPr lang="en-US"/>
              </a:p>
            </p:txBody>
          </p:sp>
        </p:grpSp>
        <p:grpSp>
          <p:nvGrpSpPr>
            <p:cNvPr id="153872" name="Group 107"/>
            <p:cNvGrpSpPr>
              <a:grpSpLocks noChangeAspect="1"/>
            </p:cNvGrpSpPr>
            <p:nvPr/>
          </p:nvGrpSpPr>
          <p:grpSpPr bwMode="auto">
            <a:xfrm>
              <a:off x="2328" y="3736"/>
              <a:ext cx="240" cy="176"/>
              <a:chOff x="1824" y="2016"/>
              <a:chExt cx="1440" cy="1056"/>
            </a:xfrm>
          </p:grpSpPr>
          <p:sp>
            <p:nvSpPr>
              <p:cNvPr id="153885" name="AutoShape 108"/>
              <p:cNvSpPr>
                <a:spLocks noChangeAspect="1"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0000FF"/>
              </a:solidFill>
              <a:ln w="9525">
                <a:solidFill>
                  <a:srgbClr val="0000FF"/>
                </a:solidFill>
                <a:miter lim="800000"/>
                <a:headEnd/>
                <a:tailEnd/>
              </a:ln>
            </p:spPr>
            <p:txBody>
              <a:bodyPr wrap="none" anchor="ctr"/>
              <a:lstStyle/>
              <a:p>
                <a:endParaRPr lang="en-US"/>
              </a:p>
            </p:txBody>
          </p:sp>
          <p:sp>
            <p:nvSpPr>
              <p:cNvPr id="153886" name="Oval 109"/>
              <p:cNvSpPr>
                <a:spLocks noChangeAspect="1" noChangeArrowheads="1"/>
              </p:cNvSpPr>
              <p:nvPr/>
            </p:nvSpPr>
            <p:spPr bwMode="auto">
              <a:xfrm>
                <a:off x="2256" y="2256"/>
                <a:ext cx="576" cy="576"/>
              </a:xfrm>
              <a:prstGeom prst="ellipse">
                <a:avLst/>
              </a:prstGeom>
              <a:solidFill>
                <a:srgbClr val="0000FF"/>
              </a:solidFill>
              <a:ln w="9525">
                <a:solidFill>
                  <a:srgbClr val="0000FF"/>
                </a:solidFill>
                <a:round/>
                <a:headEnd/>
                <a:tailEnd/>
              </a:ln>
            </p:spPr>
            <p:txBody>
              <a:bodyPr wrap="none" anchor="ctr"/>
              <a:lstStyle/>
              <a:p>
                <a:endParaRPr lang="en-US"/>
              </a:p>
            </p:txBody>
          </p:sp>
          <p:sp>
            <p:nvSpPr>
              <p:cNvPr id="153887" name="AutoShape 110"/>
              <p:cNvSpPr>
                <a:spLocks noChangeAspect="1"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0000FF"/>
              </a:solidFill>
              <a:ln w="9525">
                <a:solidFill>
                  <a:srgbClr val="0000FF"/>
                </a:solidFill>
                <a:miter lim="800000"/>
                <a:headEnd/>
                <a:tailEnd/>
              </a:ln>
            </p:spPr>
            <p:txBody>
              <a:bodyPr wrap="none" anchor="ctr"/>
              <a:lstStyle/>
              <a:p>
                <a:endParaRPr lang="en-US"/>
              </a:p>
            </p:txBody>
          </p:sp>
        </p:grpSp>
        <p:grpSp>
          <p:nvGrpSpPr>
            <p:cNvPr id="153873" name="Group 111"/>
            <p:cNvGrpSpPr>
              <a:grpSpLocks noChangeAspect="1"/>
            </p:cNvGrpSpPr>
            <p:nvPr/>
          </p:nvGrpSpPr>
          <p:grpSpPr bwMode="auto">
            <a:xfrm>
              <a:off x="2328" y="832"/>
              <a:ext cx="240" cy="176"/>
              <a:chOff x="1824" y="2016"/>
              <a:chExt cx="1440" cy="1056"/>
            </a:xfrm>
          </p:grpSpPr>
          <p:sp>
            <p:nvSpPr>
              <p:cNvPr id="153882" name="AutoShape 112"/>
              <p:cNvSpPr>
                <a:spLocks noChangeAspect="1"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0000FF"/>
              </a:solidFill>
              <a:ln w="9525">
                <a:solidFill>
                  <a:srgbClr val="0000FF"/>
                </a:solidFill>
                <a:miter lim="800000"/>
                <a:headEnd/>
                <a:tailEnd/>
              </a:ln>
            </p:spPr>
            <p:txBody>
              <a:bodyPr wrap="none" anchor="ctr"/>
              <a:lstStyle/>
              <a:p>
                <a:endParaRPr lang="en-US"/>
              </a:p>
            </p:txBody>
          </p:sp>
          <p:sp>
            <p:nvSpPr>
              <p:cNvPr id="153883" name="Oval 113"/>
              <p:cNvSpPr>
                <a:spLocks noChangeAspect="1" noChangeArrowheads="1"/>
              </p:cNvSpPr>
              <p:nvPr/>
            </p:nvSpPr>
            <p:spPr bwMode="auto">
              <a:xfrm>
                <a:off x="2256" y="2256"/>
                <a:ext cx="576" cy="576"/>
              </a:xfrm>
              <a:prstGeom prst="ellipse">
                <a:avLst/>
              </a:prstGeom>
              <a:solidFill>
                <a:srgbClr val="0000FF"/>
              </a:solidFill>
              <a:ln w="9525">
                <a:solidFill>
                  <a:srgbClr val="0000FF"/>
                </a:solidFill>
                <a:round/>
                <a:headEnd/>
                <a:tailEnd/>
              </a:ln>
            </p:spPr>
            <p:txBody>
              <a:bodyPr wrap="none" anchor="ctr"/>
              <a:lstStyle/>
              <a:p>
                <a:endParaRPr lang="en-US"/>
              </a:p>
            </p:txBody>
          </p:sp>
          <p:sp>
            <p:nvSpPr>
              <p:cNvPr id="153884" name="AutoShape 114"/>
              <p:cNvSpPr>
                <a:spLocks noChangeAspect="1"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0000FF"/>
              </a:solidFill>
              <a:ln w="9525">
                <a:solidFill>
                  <a:srgbClr val="0000FF"/>
                </a:solidFill>
                <a:miter lim="800000"/>
                <a:headEnd/>
                <a:tailEnd/>
              </a:ln>
            </p:spPr>
            <p:txBody>
              <a:bodyPr wrap="none" anchor="ctr"/>
              <a:lstStyle/>
              <a:p>
                <a:endParaRPr lang="en-US"/>
              </a:p>
            </p:txBody>
          </p:sp>
        </p:grpSp>
        <p:grpSp>
          <p:nvGrpSpPr>
            <p:cNvPr id="153874" name="Group 115"/>
            <p:cNvGrpSpPr>
              <a:grpSpLocks noChangeAspect="1"/>
            </p:cNvGrpSpPr>
            <p:nvPr/>
          </p:nvGrpSpPr>
          <p:grpSpPr bwMode="auto">
            <a:xfrm>
              <a:off x="864" y="1352"/>
              <a:ext cx="240" cy="176"/>
              <a:chOff x="1824" y="2016"/>
              <a:chExt cx="1440" cy="1056"/>
            </a:xfrm>
          </p:grpSpPr>
          <p:sp>
            <p:nvSpPr>
              <p:cNvPr id="153879" name="AutoShape 116"/>
              <p:cNvSpPr>
                <a:spLocks noChangeAspect="1"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0000FF"/>
              </a:solidFill>
              <a:ln w="9525">
                <a:solidFill>
                  <a:srgbClr val="0000FF"/>
                </a:solidFill>
                <a:miter lim="800000"/>
                <a:headEnd/>
                <a:tailEnd/>
              </a:ln>
            </p:spPr>
            <p:txBody>
              <a:bodyPr wrap="none" anchor="ctr"/>
              <a:lstStyle/>
              <a:p>
                <a:endParaRPr lang="en-US"/>
              </a:p>
            </p:txBody>
          </p:sp>
          <p:sp>
            <p:nvSpPr>
              <p:cNvPr id="153880" name="Oval 117"/>
              <p:cNvSpPr>
                <a:spLocks noChangeAspect="1" noChangeArrowheads="1"/>
              </p:cNvSpPr>
              <p:nvPr/>
            </p:nvSpPr>
            <p:spPr bwMode="auto">
              <a:xfrm>
                <a:off x="2256" y="2256"/>
                <a:ext cx="576" cy="576"/>
              </a:xfrm>
              <a:prstGeom prst="ellipse">
                <a:avLst/>
              </a:prstGeom>
              <a:solidFill>
                <a:srgbClr val="0000FF"/>
              </a:solidFill>
              <a:ln w="9525">
                <a:solidFill>
                  <a:srgbClr val="0000FF"/>
                </a:solidFill>
                <a:round/>
                <a:headEnd/>
                <a:tailEnd/>
              </a:ln>
            </p:spPr>
            <p:txBody>
              <a:bodyPr wrap="none" anchor="ctr"/>
              <a:lstStyle/>
              <a:p>
                <a:endParaRPr lang="en-US"/>
              </a:p>
            </p:txBody>
          </p:sp>
          <p:sp>
            <p:nvSpPr>
              <p:cNvPr id="153881" name="AutoShape 118"/>
              <p:cNvSpPr>
                <a:spLocks noChangeAspect="1"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0000FF"/>
              </a:solidFill>
              <a:ln w="9525">
                <a:solidFill>
                  <a:srgbClr val="0000FF"/>
                </a:solidFill>
                <a:miter lim="800000"/>
                <a:headEnd/>
                <a:tailEnd/>
              </a:ln>
            </p:spPr>
            <p:txBody>
              <a:bodyPr wrap="none" anchor="ctr"/>
              <a:lstStyle/>
              <a:p>
                <a:endParaRPr lang="en-US"/>
              </a:p>
            </p:txBody>
          </p:sp>
        </p:grpSp>
        <p:grpSp>
          <p:nvGrpSpPr>
            <p:cNvPr id="153875" name="Group 119"/>
            <p:cNvGrpSpPr>
              <a:grpSpLocks noChangeAspect="1"/>
            </p:cNvGrpSpPr>
            <p:nvPr/>
          </p:nvGrpSpPr>
          <p:grpSpPr bwMode="auto">
            <a:xfrm>
              <a:off x="1872" y="2960"/>
              <a:ext cx="240" cy="176"/>
              <a:chOff x="1824" y="2016"/>
              <a:chExt cx="1440" cy="1056"/>
            </a:xfrm>
          </p:grpSpPr>
          <p:sp>
            <p:nvSpPr>
              <p:cNvPr id="153876" name="AutoShape 120"/>
              <p:cNvSpPr>
                <a:spLocks noChangeAspect="1"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0000FF"/>
              </a:solidFill>
              <a:ln w="9525">
                <a:solidFill>
                  <a:srgbClr val="0000FF"/>
                </a:solidFill>
                <a:miter lim="800000"/>
                <a:headEnd/>
                <a:tailEnd/>
              </a:ln>
            </p:spPr>
            <p:txBody>
              <a:bodyPr wrap="none" anchor="ctr"/>
              <a:lstStyle/>
              <a:p>
                <a:endParaRPr lang="en-US"/>
              </a:p>
            </p:txBody>
          </p:sp>
          <p:sp>
            <p:nvSpPr>
              <p:cNvPr id="153877" name="Oval 121"/>
              <p:cNvSpPr>
                <a:spLocks noChangeAspect="1" noChangeArrowheads="1"/>
              </p:cNvSpPr>
              <p:nvPr/>
            </p:nvSpPr>
            <p:spPr bwMode="auto">
              <a:xfrm>
                <a:off x="2256" y="2256"/>
                <a:ext cx="576" cy="576"/>
              </a:xfrm>
              <a:prstGeom prst="ellipse">
                <a:avLst/>
              </a:prstGeom>
              <a:solidFill>
                <a:srgbClr val="0000FF"/>
              </a:solidFill>
              <a:ln w="9525">
                <a:solidFill>
                  <a:srgbClr val="0000FF"/>
                </a:solidFill>
                <a:round/>
                <a:headEnd/>
                <a:tailEnd/>
              </a:ln>
            </p:spPr>
            <p:txBody>
              <a:bodyPr wrap="none" anchor="ctr"/>
              <a:lstStyle/>
              <a:p>
                <a:endParaRPr lang="en-US"/>
              </a:p>
            </p:txBody>
          </p:sp>
          <p:sp>
            <p:nvSpPr>
              <p:cNvPr id="153878" name="AutoShape 122"/>
              <p:cNvSpPr>
                <a:spLocks noChangeAspect="1"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0000FF"/>
              </a:solidFill>
              <a:ln w="9525">
                <a:solidFill>
                  <a:srgbClr val="0000FF"/>
                </a:solidFill>
                <a:miter lim="800000"/>
                <a:headEnd/>
                <a:tailEnd/>
              </a:ln>
            </p:spPr>
            <p:txBody>
              <a:bodyPr wrap="none" anchor="ctr"/>
              <a:lstStyle/>
              <a:p>
                <a:endParaRPr lang="en-US"/>
              </a:p>
            </p:txBody>
          </p:sp>
        </p:grpSp>
      </p:grpSp>
      <p:grpSp>
        <p:nvGrpSpPr>
          <p:cNvPr id="153603" name="Group 123"/>
          <p:cNvGrpSpPr>
            <a:grpSpLocks noChangeAspect="1"/>
          </p:cNvGrpSpPr>
          <p:nvPr/>
        </p:nvGrpSpPr>
        <p:grpSpPr bwMode="auto">
          <a:xfrm>
            <a:off x="1752600" y="1219200"/>
            <a:ext cx="5686425" cy="4370388"/>
            <a:chOff x="864" y="832"/>
            <a:chExt cx="4008" cy="3080"/>
          </a:xfrm>
        </p:grpSpPr>
        <p:grpSp>
          <p:nvGrpSpPr>
            <p:cNvPr id="153726" name="Group 124"/>
            <p:cNvGrpSpPr>
              <a:grpSpLocks noChangeAspect="1"/>
            </p:cNvGrpSpPr>
            <p:nvPr/>
          </p:nvGrpSpPr>
          <p:grpSpPr bwMode="auto">
            <a:xfrm rot="6314649">
              <a:off x="3024" y="2016"/>
              <a:ext cx="240" cy="176"/>
              <a:chOff x="1824" y="2016"/>
              <a:chExt cx="1440" cy="1056"/>
            </a:xfrm>
          </p:grpSpPr>
          <p:sp>
            <p:nvSpPr>
              <p:cNvPr id="153843" name="AutoShape 125"/>
              <p:cNvSpPr>
                <a:spLocks noChangeAspect="1"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9966FF"/>
              </a:solidFill>
              <a:ln w="9525">
                <a:solidFill>
                  <a:srgbClr val="9966FF"/>
                </a:solidFill>
                <a:miter lim="800000"/>
                <a:headEnd/>
                <a:tailEnd/>
              </a:ln>
            </p:spPr>
            <p:txBody>
              <a:bodyPr wrap="none" anchor="ctr"/>
              <a:lstStyle/>
              <a:p>
                <a:endParaRPr lang="en-US"/>
              </a:p>
            </p:txBody>
          </p:sp>
          <p:sp>
            <p:nvSpPr>
              <p:cNvPr id="153844" name="Oval 126"/>
              <p:cNvSpPr>
                <a:spLocks noChangeAspect="1" noChangeArrowheads="1"/>
              </p:cNvSpPr>
              <p:nvPr/>
            </p:nvSpPr>
            <p:spPr bwMode="auto">
              <a:xfrm>
                <a:off x="2256" y="2256"/>
                <a:ext cx="576" cy="576"/>
              </a:xfrm>
              <a:prstGeom prst="ellipse">
                <a:avLst/>
              </a:prstGeom>
              <a:solidFill>
                <a:srgbClr val="9966FF"/>
              </a:solidFill>
              <a:ln w="9525">
                <a:solidFill>
                  <a:srgbClr val="9966FF"/>
                </a:solidFill>
                <a:round/>
                <a:headEnd/>
                <a:tailEnd/>
              </a:ln>
            </p:spPr>
            <p:txBody>
              <a:bodyPr wrap="none" anchor="ctr"/>
              <a:lstStyle/>
              <a:p>
                <a:endParaRPr lang="en-US"/>
              </a:p>
            </p:txBody>
          </p:sp>
          <p:sp>
            <p:nvSpPr>
              <p:cNvPr id="153845" name="AutoShape 127"/>
              <p:cNvSpPr>
                <a:spLocks noChangeAspect="1"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9966FF"/>
              </a:solidFill>
              <a:ln w="9525">
                <a:solidFill>
                  <a:srgbClr val="9966FF"/>
                </a:solidFill>
                <a:miter lim="800000"/>
                <a:headEnd/>
                <a:tailEnd/>
              </a:ln>
            </p:spPr>
            <p:txBody>
              <a:bodyPr wrap="none" anchor="ctr"/>
              <a:lstStyle/>
              <a:p>
                <a:endParaRPr lang="en-US"/>
              </a:p>
            </p:txBody>
          </p:sp>
        </p:grpSp>
        <p:grpSp>
          <p:nvGrpSpPr>
            <p:cNvPr id="153727" name="Group 128"/>
            <p:cNvGrpSpPr>
              <a:grpSpLocks noChangeAspect="1"/>
            </p:cNvGrpSpPr>
            <p:nvPr/>
          </p:nvGrpSpPr>
          <p:grpSpPr bwMode="auto">
            <a:xfrm>
              <a:off x="2784" y="2648"/>
              <a:ext cx="240" cy="176"/>
              <a:chOff x="1824" y="2016"/>
              <a:chExt cx="1440" cy="1056"/>
            </a:xfrm>
          </p:grpSpPr>
          <p:sp>
            <p:nvSpPr>
              <p:cNvPr id="153840" name="AutoShape 129"/>
              <p:cNvSpPr>
                <a:spLocks noChangeAspect="1"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9966FF"/>
              </a:solidFill>
              <a:ln w="9525">
                <a:solidFill>
                  <a:srgbClr val="9966FF"/>
                </a:solidFill>
                <a:miter lim="800000"/>
                <a:headEnd/>
                <a:tailEnd/>
              </a:ln>
            </p:spPr>
            <p:txBody>
              <a:bodyPr wrap="none" anchor="ctr"/>
              <a:lstStyle/>
              <a:p>
                <a:endParaRPr lang="en-US"/>
              </a:p>
            </p:txBody>
          </p:sp>
          <p:sp>
            <p:nvSpPr>
              <p:cNvPr id="153841" name="Oval 130"/>
              <p:cNvSpPr>
                <a:spLocks noChangeAspect="1" noChangeArrowheads="1"/>
              </p:cNvSpPr>
              <p:nvPr/>
            </p:nvSpPr>
            <p:spPr bwMode="auto">
              <a:xfrm>
                <a:off x="2256" y="2256"/>
                <a:ext cx="576" cy="576"/>
              </a:xfrm>
              <a:prstGeom prst="ellipse">
                <a:avLst/>
              </a:prstGeom>
              <a:solidFill>
                <a:srgbClr val="9966FF"/>
              </a:solidFill>
              <a:ln w="9525">
                <a:solidFill>
                  <a:srgbClr val="9966FF"/>
                </a:solidFill>
                <a:round/>
                <a:headEnd/>
                <a:tailEnd/>
              </a:ln>
            </p:spPr>
            <p:txBody>
              <a:bodyPr wrap="none" anchor="ctr"/>
              <a:lstStyle/>
              <a:p>
                <a:endParaRPr lang="en-US"/>
              </a:p>
            </p:txBody>
          </p:sp>
          <p:sp>
            <p:nvSpPr>
              <p:cNvPr id="153842" name="AutoShape 131"/>
              <p:cNvSpPr>
                <a:spLocks noChangeAspect="1"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9966FF"/>
              </a:solidFill>
              <a:ln w="9525">
                <a:solidFill>
                  <a:srgbClr val="9966FF"/>
                </a:solidFill>
                <a:miter lim="800000"/>
                <a:headEnd/>
                <a:tailEnd/>
              </a:ln>
            </p:spPr>
            <p:txBody>
              <a:bodyPr wrap="none" anchor="ctr"/>
              <a:lstStyle/>
              <a:p>
                <a:endParaRPr lang="en-US"/>
              </a:p>
            </p:txBody>
          </p:sp>
        </p:grpSp>
        <p:grpSp>
          <p:nvGrpSpPr>
            <p:cNvPr id="153728" name="Group 132"/>
            <p:cNvGrpSpPr>
              <a:grpSpLocks noChangeAspect="1"/>
            </p:cNvGrpSpPr>
            <p:nvPr/>
          </p:nvGrpSpPr>
          <p:grpSpPr bwMode="auto">
            <a:xfrm>
              <a:off x="3144" y="3112"/>
              <a:ext cx="240" cy="176"/>
              <a:chOff x="1824" y="2016"/>
              <a:chExt cx="1440" cy="1056"/>
            </a:xfrm>
          </p:grpSpPr>
          <p:sp>
            <p:nvSpPr>
              <p:cNvPr id="153837" name="AutoShape 133"/>
              <p:cNvSpPr>
                <a:spLocks noChangeAspect="1"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9966FF"/>
              </a:solidFill>
              <a:ln w="9525">
                <a:solidFill>
                  <a:srgbClr val="9966FF"/>
                </a:solidFill>
                <a:miter lim="800000"/>
                <a:headEnd/>
                <a:tailEnd/>
              </a:ln>
            </p:spPr>
            <p:txBody>
              <a:bodyPr wrap="none" anchor="ctr"/>
              <a:lstStyle/>
              <a:p>
                <a:endParaRPr lang="en-US"/>
              </a:p>
            </p:txBody>
          </p:sp>
          <p:sp>
            <p:nvSpPr>
              <p:cNvPr id="153838" name="Oval 134"/>
              <p:cNvSpPr>
                <a:spLocks noChangeAspect="1" noChangeArrowheads="1"/>
              </p:cNvSpPr>
              <p:nvPr/>
            </p:nvSpPr>
            <p:spPr bwMode="auto">
              <a:xfrm>
                <a:off x="2256" y="2256"/>
                <a:ext cx="576" cy="576"/>
              </a:xfrm>
              <a:prstGeom prst="ellipse">
                <a:avLst/>
              </a:prstGeom>
              <a:solidFill>
                <a:srgbClr val="9966FF"/>
              </a:solidFill>
              <a:ln w="9525">
                <a:solidFill>
                  <a:srgbClr val="9966FF"/>
                </a:solidFill>
                <a:round/>
                <a:headEnd/>
                <a:tailEnd/>
              </a:ln>
            </p:spPr>
            <p:txBody>
              <a:bodyPr wrap="none" anchor="ctr"/>
              <a:lstStyle/>
              <a:p>
                <a:endParaRPr lang="en-US"/>
              </a:p>
            </p:txBody>
          </p:sp>
          <p:sp>
            <p:nvSpPr>
              <p:cNvPr id="153839" name="AutoShape 135"/>
              <p:cNvSpPr>
                <a:spLocks noChangeAspect="1"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9966FF"/>
              </a:solidFill>
              <a:ln w="9525">
                <a:solidFill>
                  <a:srgbClr val="9966FF"/>
                </a:solidFill>
                <a:miter lim="800000"/>
                <a:headEnd/>
                <a:tailEnd/>
              </a:ln>
            </p:spPr>
            <p:txBody>
              <a:bodyPr wrap="none" anchor="ctr"/>
              <a:lstStyle/>
              <a:p>
                <a:endParaRPr lang="en-US"/>
              </a:p>
            </p:txBody>
          </p:sp>
        </p:grpSp>
        <p:grpSp>
          <p:nvGrpSpPr>
            <p:cNvPr id="153729" name="Group 136"/>
            <p:cNvGrpSpPr>
              <a:grpSpLocks noChangeAspect="1"/>
            </p:cNvGrpSpPr>
            <p:nvPr/>
          </p:nvGrpSpPr>
          <p:grpSpPr bwMode="auto">
            <a:xfrm>
              <a:off x="3888" y="2784"/>
              <a:ext cx="240" cy="176"/>
              <a:chOff x="1824" y="2016"/>
              <a:chExt cx="1440" cy="1056"/>
            </a:xfrm>
          </p:grpSpPr>
          <p:sp>
            <p:nvSpPr>
              <p:cNvPr id="153834" name="AutoShape 137"/>
              <p:cNvSpPr>
                <a:spLocks noChangeAspect="1"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9966FF"/>
              </a:solidFill>
              <a:ln w="9525">
                <a:solidFill>
                  <a:srgbClr val="9966FF"/>
                </a:solidFill>
                <a:miter lim="800000"/>
                <a:headEnd/>
                <a:tailEnd/>
              </a:ln>
            </p:spPr>
            <p:txBody>
              <a:bodyPr wrap="none" anchor="ctr"/>
              <a:lstStyle/>
              <a:p>
                <a:endParaRPr lang="en-US"/>
              </a:p>
            </p:txBody>
          </p:sp>
          <p:sp>
            <p:nvSpPr>
              <p:cNvPr id="153835" name="Oval 138"/>
              <p:cNvSpPr>
                <a:spLocks noChangeAspect="1" noChangeArrowheads="1"/>
              </p:cNvSpPr>
              <p:nvPr/>
            </p:nvSpPr>
            <p:spPr bwMode="auto">
              <a:xfrm>
                <a:off x="2256" y="2256"/>
                <a:ext cx="576" cy="576"/>
              </a:xfrm>
              <a:prstGeom prst="ellipse">
                <a:avLst/>
              </a:prstGeom>
              <a:solidFill>
                <a:srgbClr val="9966FF"/>
              </a:solidFill>
              <a:ln w="9525">
                <a:solidFill>
                  <a:srgbClr val="9966FF"/>
                </a:solidFill>
                <a:round/>
                <a:headEnd/>
                <a:tailEnd/>
              </a:ln>
            </p:spPr>
            <p:txBody>
              <a:bodyPr wrap="none" anchor="ctr"/>
              <a:lstStyle/>
              <a:p>
                <a:endParaRPr lang="en-US"/>
              </a:p>
            </p:txBody>
          </p:sp>
          <p:sp>
            <p:nvSpPr>
              <p:cNvPr id="153836" name="AutoShape 139"/>
              <p:cNvSpPr>
                <a:spLocks noChangeAspect="1"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9966FF"/>
              </a:solidFill>
              <a:ln w="9525">
                <a:solidFill>
                  <a:srgbClr val="9966FF"/>
                </a:solidFill>
                <a:miter lim="800000"/>
                <a:headEnd/>
                <a:tailEnd/>
              </a:ln>
            </p:spPr>
            <p:txBody>
              <a:bodyPr wrap="none" anchor="ctr"/>
              <a:lstStyle/>
              <a:p>
                <a:endParaRPr lang="en-US"/>
              </a:p>
            </p:txBody>
          </p:sp>
        </p:grpSp>
        <p:grpSp>
          <p:nvGrpSpPr>
            <p:cNvPr id="153730" name="Group 140"/>
            <p:cNvGrpSpPr>
              <a:grpSpLocks noChangeAspect="1"/>
            </p:cNvGrpSpPr>
            <p:nvPr/>
          </p:nvGrpSpPr>
          <p:grpSpPr bwMode="auto">
            <a:xfrm rot="1235553">
              <a:off x="2472" y="1664"/>
              <a:ext cx="240" cy="176"/>
              <a:chOff x="1824" y="2016"/>
              <a:chExt cx="1440" cy="1056"/>
            </a:xfrm>
          </p:grpSpPr>
          <p:sp>
            <p:nvSpPr>
              <p:cNvPr id="153831" name="AutoShape 141"/>
              <p:cNvSpPr>
                <a:spLocks noChangeAspect="1"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9966FF"/>
              </a:solidFill>
              <a:ln w="9525">
                <a:solidFill>
                  <a:srgbClr val="9966FF"/>
                </a:solidFill>
                <a:miter lim="800000"/>
                <a:headEnd/>
                <a:tailEnd/>
              </a:ln>
            </p:spPr>
            <p:txBody>
              <a:bodyPr wrap="none" anchor="ctr"/>
              <a:lstStyle/>
              <a:p>
                <a:endParaRPr lang="en-US"/>
              </a:p>
            </p:txBody>
          </p:sp>
          <p:sp>
            <p:nvSpPr>
              <p:cNvPr id="153832" name="Oval 142"/>
              <p:cNvSpPr>
                <a:spLocks noChangeAspect="1" noChangeArrowheads="1"/>
              </p:cNvSpPr>
              <p:nvPr/>
            </p:nvSpPr>
            <p:spPr bwMode="auto">
              <a:xfrm>
                <a:off x="2256" y="2256"/>
                <a:ext cx="576" cy="576"/>
              </a:xfrm>
              <a:prstGeom prst="ellipse">
                <a:avLst/>
              </a:prstGeom>
              <a:solidFill>
                <a:srgbClr val="9966FF"/>
              </a:solidFill>
              <a:ln w="9525">
                <a:solidFill>
                  <a:srgbClr val="9966FF"/>
                </a:solidFill>
                <a:round/>
                <a:headEnd/>
                <a:tailEnd/>
              </a:ln>
            </p:spPr>
            <p:txBody>
              <a:bodyPr wrap="none" anchor="ctr"/>
              <a:lstStyle/>
              <a:p>
                <a:endParaRPr lang="en-US"/>
              </a:p>
            </p:txBody>
          </p:sp>
          <p:sp>
            <p:nvSpPr>
              <p:cNvPr id="153833" name="AutoShape 143"/>
              <p:cNvSpPr>
                <a:spLocks noChangeAspect="1"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9966FF"/>
              </a:solidFill>
              <a:ln w="9525">
                <a:solidFill>
                  <a:srgbClr val="9966FF"/>
                </a:solidFill>
                <a:miter lim="800000"/>
                <a:headEnd/>
                <a:tailEnd/>
              </a:ln>
            </p:spPr>
            <p:txBody>
              <a:bodyPr wrap="none" anchor="ctr"/>
              <a:lstStyle/>
              <a:p>
                <a:endParaRPr lang="en-US"/>
              </a:p>
            </p:txBody>
          </p:sp>
        </p:grpSp>
        <p:grpSp>
          <p:nvGrpSpPr>
            <p:cNvPr id="153731" name="Group 144"/>
            <p:cNvGrpSpPr>
              <a:grpSpLocks noChangeAspect="1"/>
            </p:cNvGrpSpPr>
            <p:nvPr/>
          </p:nvGrpSpPr>
          <p:grpSpPr bwMode="auto">
            <a:xfrm rot="2176688">
              <a:off x="3408" y="1392"/>
              <a:ext cx="240" cy="176"/>
              <a:chOff x="1824" y="2016"/>
              <a:chExt cx="1440" cy="1056"/>
            </a:xfrm>
          </p:grpSpPr>
          <p:sp>
            <p:nvSpPr>
              <p:cNvPr id="153828" name="AutoShape 145"/>
              <p:cNvSpPr>
                <a:spLocks noChangeAspect="1"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9966FF"/>
              </a:solidFill>
              <a:ln w="9525">
                <a:solidFill>
                  <a:srgbClr val="9966FF"/>
                </a:solidFill>
                <a:miter lim="800000"/>
                <a:headEnd/>
                <a:tailEnd/>
              </a:ln>
            </p:spPr>
            <p:txBody>
              <a:bodyPr wrap="none" anchor="ctr"/>
              <a:lstStyle/>
              <a:p>
                <a:endParaRPr lang="en-US"/>
              </a:p>
            </p:txBody>
          </p:sp>
          <p:sp>
            <p:nvSpPr>
              <p:cNvPr id="153829" name="Oval 146"/>
              <p:cNvSpPr>
                <a:spLocks noChangeAspect="1" noChangeArrowheads="1"/>
              </p:cNvSpPr>
              <p:nvPr/>
            </p:nvSpPr>
            <p:spPr bwMode="auto">
              <a:xfrm>
                <a:off x="2256" y="2256"/>
                <a:ext cx="576" cy="576"/>
              </a:xfrm>
              <a:prstGeom prst="ellipse">
                <a:avLst/>
              </a:prstGeom>
              <a:solidFill>
                <a:srgbClr val="9966FF"/>
              </a:solidFill>
              <a:ln w="9525">
                <a:solidFill>
                  <a:srgbClr val="9966FF"/>
                </a:solidFill>
                <a:round/>
                <a:headEnd/>
                <a:tailEnd/>
              </a:ln>
            </p:spPr>
            <p:txBody>
              <a:bodyPr wrap="none" anchor="ctr"/>
              <a:lstStyle/>
              <a:p>
                <a:endParaRPr lang="en-US"/>
              </a:p>
            </p:txBody>
          </p:sp>
          <p:sp>
            <p:nvSpPr>
              <p:cNvPr id="153830" name="AutoShape 147"/>
              <p:cNvSpPr>
                <a:spLocks noChangeAspect="1"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9966FF"/>
              </a:solidFill>
              <a:ln w="9525">
                <a:solidFill>
                  <a:srgbClr val="9966FF"/>
                </a:solidFill>
                <a:miter lim="800000"/>
                <a:headEnd/>
                <a:tailEnd/>
              </a:ln>
            </p:spPr>
            <p:txBody>
              <a:bodyPr wrap="none" anchor="ctr"/>
              <a:lstStyle/>
              <a:p>
                <a:endParaRPr lang="en-US"/>
              </a:p>
            </p:txBody>
          </p:sp>
        </p:grpSp>
        <p:grpSp>
          <p:nvGrpSpPr>
            <p:cNvPr id="153732" name="Group 148"/>
            <p:cNvGrpSpPr>
              <a:grpSpLocks noChangeAspect="1"/>
            </p:cNvGrpSpPr>
            <p:nvPr/>
          </p:nvGrpSpPr>
          <p:grpSpPr bwMode="auto">
            <a:xfrm>
              <a:off x="2256" y="2136"/>
              <a:ext cx="240" cy="176"/>
              <a:chOff x="1824" y="2016"/>
              <a:chExt cx="1440" cy="1056"/>
            </a:xfrm>
          </p:grpSpPr>
          <p:sp>
            <p:nvSpPr>
              <p:cNvPr id="153825" name="AutoShape 149"/>
              <p:cNvSpPr>
                <a:spLocks noChangeAspect="1"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9966FF"/>
              </a:solidFill>
              <a:ln w="9525">
                <a:solidFill>
                  <a:srgbClr val="9966FF"/>
                </a:solidFill>
                <a:miter lim="800000"/>
                <a:headEnd/>
                <a:tailEnd/>
              </a:ln>
            </p:spPr>
            <p:txBody>
              <a:bodyPr wrap="none" anchor="ctr"/>
              <a:lstStyle/>
              <a:p>
                <a:endParaRPr lang="en-US"/>
              </a:p>
            </p:txBody>
          </p:sp>
          <p:sp>
            <p:nvSpPr>
              <p:cNvPr id="153826" name="Oval 150"/>
              <p:cNvSpPr>
                <a:spLocks noChangeAspect="1" noChangeArrowheads="1"/>
              </p:cNvSpPr>
              <p:nvPr/>
            </p:nvSpPr>
            <p:spPr bwMode="auto">
              <a:xfrm>
                <a:off x="2256" y="2256"/>
                <a:ext cx="576" cy="576"/>
              </a:xfrm>
              <a:prstGeom prst="ellipse">
                <a:avLst/>
              </a:prstGeom>
              <a:solidFill>
                <a:srgbClr val="9966FF"/>
              </a:solidFill>
              <a:ln w="9525">
                <a:solidFill>
                  <a:srgbClr val="9966FF"/>
                </a:solidFill>
                <a:round/>
                <a:headEnd/>
                <a:tailEnd/>
              </a:ln>
            </p:spPr>
            <p:txBody>
              <a:bodyPr wrap="none" anchor="ctr"/>
              <a:lstStyle/>
              <a:p>
                <a:endParaRPr lang="en-US"/>
              </a:p>
            </p:txBody>
          </p:sp>
          <p:sp>
            <p:nvSpPr>
              <p:cNvPr id="153827" name="AutoShape 151"/>
              <p:cNvSpPr>
                <a:spLocks noChangeAspect="1"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9966FF"/>
              </a:solidFill>
              <a:ln w="9525">
                <a:solidFill>
                  <a:srgbClr val="9966FF"/>
                </a:solidFill>
                <a:miter lim="800000"/>
                <a:headEnd/>
                <a:tailEnd/>
              </a:ln>
            </p:spPr>
            <p:txBody>
              <a:bodyPr wrap="none" anchor="ctr"/>
              <a:lstStyle/>
              <a:p>
                <a:endParaRPr lang="en-US"/>
              </a:p>
            </p:txBody>
          </p:sp>
        </p:grpSp>
        <p:grpSp>
          <p:nvGrpSpPr>
            <p:cNvPr id="153733" name="Group 152"/>
            <p:cNvGrpSpPr>
              <a:grpSpLocks noChangeAspect="1"/>
            </p:cNvGrpSpPr>
            <p:nvPr/>
          </p:nvGrpSpPr>
          <p:grpSpPr bwMode="auto">
            <a:xfrm rot="-3230240">
              <a:off x="4416" y="1936"/>
              <a:ext cx="240" cy="176"/>
              <a:chOff x="1824" y="2016"/>
              <a:chExt cx="1440" cy="1056"/>
            </a:xfrm>
          </p:grpSpPr>
          <p:sp>
            <p:nvSpPr>
              <p:cNvPr id="153822" name="AutoShape 153"/>
              <p:cNvSpPr>
                <a:spLocks noChangeAspect="1"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9966FF"/>
              </a:solidFill>
              <a:ln w="9525">
                <a:solidFill>
                  <a:srgbClr val="9966FF"/>
                </a:solidFill>
                <a:miter lim="800000"/>
                <a:headEnd/>
                <a:tailEnd/>
              </a:ln>
            </p:spPr>
            <p:txBody>
              <a:bodyPr wrap="none" anchor="ctr"/>
              <a:lstStyle/>
              <a:p>
                <a:endParaRPr lang="en-US"/>
              </a:p>
            </p:txBody>
          </p:sp>
          <p:sp>
            <p:nvSpPr>
              <p:cNvPr id="153823" name="Oval 154"/>
              <p:cNvSpPr>
                <a:spLocks noChangeAspect="1" noChangeArrowheads="1"/>
              </p:cNvSpPr>
              <p:nvPr/>
            </p:nvSpPr>
            <p:spPr bwMode="auto">
              <a:xfrm>
                <a:off x="2256" y="2256"/>
                <a:ext cx="576" cy="576"/>
              </a:xfrm>
              <a:prstGeom prst="ellipse">
                <a:avLst/>
              </a:prstGeom>
              <a:solidFill>
                <a:srgbClr val="9966FF"/>
              </a:solidFill>
              <a:ln w="9525">
                <a:solidFill>
                  <a:srgbClr val="9966FF"/>
                </a:solidFill>
                <a:round/>
                <a:headEnd/>
                <a:tailEnd/>
              </a:ln>
            </p:spPr>
            <p:txBody>
              <a:bodyPr wrap="none" anchor="ctr"/>
              <a:lstStyle/>
              <a:p>
                <a:endParaRPr lang="en-US"/>
              </a:p>
            </p:txBody>
          </p:sp>
          <p:sp>
            <p:nvSpPr>
              <p:cNvPr id="153824" name="AutoShape 155"/>
              <p:cNvSpPr>
                <a:spLocks noChangeAspect="1"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9966FF"/>
              </a:solidFill>
              <a:ln w="9525">
                <a:solidFill>
                  <a:srgbClr val="9966FF"/>
                </a:solidFill>
                <a:miter lim="800000"/>
                <a:headEnd/>
                <a:tailEnd/>
              </a:ln>
            </p:spPr>
            <p:txBody>
              <a:bodyPr wrap="none" anchor="ctr"/>
              <a:lstStyle/>
              <a:p>
                <a:endParaRPr lang="en-US"/>
              </a:p>
            </p:txBody>
          </p:sp>
        </p:grpSp>
        <p:grpSp>
          <p:nvGrpSpPr>
            <p:cNvPr id="153734" name="Group 156"/>
            <p:cNvGrpSpPr>
              <a:grpSpLocks noChangeAspect="1"/>
            </p:cNvGrpSpPr>
            <p:nvPr/>
          </p:nvGrpSpPr>
          <p:grpSpPr bwMode="auto">
            <a:xfrm rot="-818715">
              <a:off x="1320" y="2272"/>
              <a:ext cx="240" cy="176"/>
              <a:chOff x="1824" y="2016"/>
              <a:chExt cx="1440" cy="1056"/>
            </a:xfrm>
          </p:grpSpPr>
          <p:sp>
            <p:nvSpPr>
              <p:cNvPr id="153819" name="AutoShape 157"/>
              <p:cNvSpPr>
                <a:spLocks noChangeAspect="1"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9966FF"/>
              </a:solidFill>
              <a:ln w="9525">
                <a:solidFill>
                  <a:srgbClr val="9966FF"/>
                </a:solidFill>
                <a:miter lim="800000"/>
                <a:headEnd/>
                <a:tailEnd/>
              </a:ln>
            </p:spPr>
            <p:txBody>
              <a:bodyPr wrap="none" anchor="ctr"/>
              <a:lstStyle/>
              <a:p>
                <a:endParaRPr lang="en-US"/>
              </a:p>
            </p:txBody>
          </p:sp>
          <p:sp>
            <p:nvSpPr>
              <p:cNvPr id="153820" name="Oval 158"/>
              <p:cNvSpPr>
                <a:spLocks noChangeAspect="1" noChangeArrowheads="1"/>
              </p:cNvSpPr>
              <p:nvPr/>
            </p:nvSpPr>
            <p:spPr bwMode="auto">
              <a:xfrm>
                <a:off x="2256" y="2256"/>
                <a:ext cx="576" cy="576"/>
              </a:xfrm>
              <a:prstGeom prst="ellipse">
                <a:avLst/>
              </a:prstGeom>
              <a:solidFill>
                <a:srgbClr val="9966FF"/>
              </a:solidFill>
              <a:ln w="9525">
                <a:solidFill>
                  <a:srgbClr val="9966FF"/>
                </a:solidFill>
                <a:round/>
                <a:headEnd/>
                <a:tailEnd/>
              </a:ln>
            </p:spPr>
            <p:txBody>
              <a:bodyPr wrap="none" anchor="ctr"/>
              <a:lstStyle/>
              <a:p>
                <a:endParaRPr lang="en-US"/>
              </a:p>
            </p:txBody>
          </p:sp>
          <p:sp>
            <p:nvSpPr>
              <p:cNvPr id="153821" name="AutoShape 159"/>
              <p:cNvSpPr>
                <a:spLocks noChangeAspect="1"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9966FF"/>
              </a:solidFill>
              <a:ln w="9525">
                <a:solidFill>
                  <a:srgbClr val="9966FF"/>
                </a:solidFill>
                <a:miter lim="800000"/>
                <a:headEnd/>
                <a:tailEnd/>
              </a:ln>
            </p:spPr>
            <p:txBody>
              <a:bodyPr wrap="none" anchor="ctr"/>
              <a:lstStyle/>
              <a:p>
                <a:endParaRPr lang="en-US"/>
              </a:p>
            </p:txBody>
          </p:sp>
        </p:grpSp>
        <p:grpSp>
          <p:nvGrpSpPr>
            <p:cNvPr id="153735" name="Group 160"/>
            <p:cNvGrpSpPr>
              <a:grpSpLocks noChangeAspect="1"/>
            </p:cNvGrpSpPr>
            <p:nvPr/>
          </p:nvGrpSpPr>
          <p:grpSpPr bwMode="auto">
            <a:xfrm rot="-4646385">
              <a:off x="1488" y="1528"/>
              <a:ext cx="240" cy="176"/>
              <a:chOff x="1824" y="2016"/>
              <a:chExt cx="1440" cy="1056"/>
            </a:xfrm>
          </p:grpSpPr>
          <p:sp>
            <p:nvSpPr>
              <p:cNvPr id="153816" name="AutoShape 161"/>
              <p:cNvSpPr>
                <a:spLocks noChangeAspect="1"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9966FF"/>
              </a:solidFill>
              <a:ln w="9525">
                <a:solidFill>
                  <a:srgbClr val="9966FF"/>
                </a:solidFill>
                <a:miter lim="800000"/>
                <a:headEnd/>
                <a:tailEnd/>
              </a:ln>
            </p:spPr>
            <p:txBody>
              <a:bodyPr wrap="none" anchor="ctr"/>
              <a:lstStyle/>
              <a:p>
                <a:endParaRPr lang="en-US"/>
              </a:p>
            </p:txBody>
          </p:sp>
          <p:sp>
            <p:nvSpPr>
              <p:cNvPr id="153817" name="Oval 162"/>
              <p:cNvSpPr>
                <a:spLocks noChangeAspect="1" noChangeArrowheads="1"/>
              </p:cNvSpPr>
              <p:nvPr/>
            </p:nvSpPr>
            <p:spPr bwMode="auto">
              <a:xfrm>
                <a:off x="2256" y="2256"/>
                <a:ext cx="576" cy="576"/>
              </a:xfrm>
              <a:prstGeom prst="ellipse">
                <a:avLst/>
              </a:prstGeom>
              <a:solidFill>
                <a:srgbClr val="9966FF"/>
              </a:solidFill>
              <a:ln w="9525">
                <a:solidFill>
                  <a:srgbClr val="9966FF"/>
                </a:solidFill>
                <a:round/>
                <a:headEnd/>
                <a:tailEnd/>
              </a:ln>
            </p:spPr>
            <p:txBody>
              <a:bodyPr wrap="none" anchor="ctr"/>
              <a:lstStyle/>
              <a:p>
                <a:endParaRPr lang="en-US"/>
              </a:p>
            </p:txBody>
          </p:sp>
          <p:sp>
            <p:nvSpPr>
              <p:cNvPr id="153818" name="AutoShape 163"/>
              <p:cNvSpPr>
                <a:spLocks noChangeAspect="1"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9966FF"/>
              </a:solidFill>
              <a:ln w="9525">
                <a:solidFill>
                  <a:srgbClr val="9966FF"/>
                </a:solidFill>
                <a:miter lim="800000"/>
                <a:headEnd/>
                <a:tailEnd/>
              </a:ln>
            </p:spPr>
            <p:txBody>
              <a:bodyPr wrap="none" anchor="ctr"/>
              <a:lstStyle/>
              <a:p>
                <a:endParaRPr lang="en-US"/>
              </a:p>
            </p:txBody>
          </p:sp>
        </p:grpSp>
        <p:grpSp>
          <p:nvGrpSpPr>
            <p:cNvPr id="153736" name="Group 164"/>
            <p:cNvGrpSpPr>
              <a:grpSpLocks noChangeAspect="1"/>
            </p:cNvGrpSpPr>
            <p:nvPr/>
          </p:nvGrpSpPr>
          <p:grpSpPr bwMode="auto">
            <a:xfrm rot="4858782">
              <a:off x="4488" y="1352"/>
              <a:ext cx="240" cy="176"/>
              <a:chOff x="1824" y="2016"/>
              <a:chExt cx="1440" cy="1056"/>
            </a:xfrm>
          </p:grpSpPr>
          <p:sp>
            <p:nvSpPr>
              <p:cNvPr id="153813" name="AutoShape 165"/>
              <p:cNvSpPr>
                <a:spLocks noChangeAspect="1"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9966FF"/>
              </a:solidFill>
              <a:ln w="9525">
                <a:solidFill>
                  <a:srgbClr val="9966FF"/>
                </a:solidFill>
                <a:miter lim="800000"/>
                <a:headEnd/>
                <a:tailEnd/>
              </a:ln>
            </p:spPr>
            <p:txBody>
              <a:bodyPr wrap="none" anchor="ctr"/>
              <a:lstStyle/>
              <a:p>
                <a:endParaRPr lang="en-US"/>
              </a:p>
            </p:txBody>
          </p:sp>
          <p:sp>
            <p:nvSpPr>
              <p:cNvPr id="153814" name="Oval 166"/>
              <p:cNvSpPr>
                <a:spLocks noChangeAspect="1" noChangeArrowheads="1"/>
              </p:cNvSpPr>
              <p:nvPr/>
            </p:nvSpPr>
            <p:spPr bwMode="auto">
              <a:xfrm>
                <a:off x="2256" y="2256"/>
                <a:ext cx="576" cy="576"/>
              </a:xfrm>
              <a:prstGeom prst="ellipse">
                <a:avLst/>
              </a:prstGeom>
              <a:solidFill>
                <a:srgbClr val="9966FF"/>
              </a:solidFill>
              <a:ln w="9525">
                <a:solidFill>
                  <a:srgbClr val="9966FF"/>
                </a:solidFill>
                <a:round/>
                <a:headEnd/>
                <a:tailEnd/>
              </a:ln>
            </p:spPr>
            <p:txBody>
              <a:bodyPr wrap="none" anchor="ctr"/>
              <a:lstStyle/>
              <a:p>
                <a:endParaRPr lang="en-US"/>
              </a:p>
            </p:txBody>
          </p:sp>
          <p:sp>
            <p:nvSpPr>
              <p:cNvPr id="153815" name="AutoShape 167"/>
              <p:cNvSpPr>
                <a:spLocks noChangeAspect="1"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9966FF"/>
              </a:solidFill>
              <a:ln w="9525">
                <a:solidFill>
                  <a:srgbClr val="9966FF"/>
                </a:solidFill>
                <a:miter lim="800000"/>
                <a:headEnd/>
                <a:tailEnd/>
              </a:ln>
            </p:spPr>
            <p:txBody>
              <a:bodyPr wrap="none" anchor="ctr"/>
              <a:lstStyle/>
              <a:p>
                <a:endParaRPr lang="en-US"/>
              </a:p>
            </p:txBody>
          </p:sp>
        </p:grpSp>
        <p:grpSp>
          <p:nvGrpSpPr>
            <p:cNvPr id="153737" name="Group 168"/>
            <p:cNvGrpSpPr>
              <a:grpSpLocks noChangeAspect="1"/>
            </p:cNvGrpSpPr>
            <p:nvPr/>
          </p:nvGrpSpPr>
          <p:grpSpPr bwMode="auto">
            <a:xfrm rot="-6814358">
              <a:off x="2568" y="2312"/>
              <a:ext cx="240" cy="176"/>
              <a:chOff x="1824" y="2016"/>
              <a:chExt cx="1440" cy="1056"/>
            </a:xfrm>
          </p:grpSpPr>
          <p:sp>
            <p:nvSpPr>
              <p:cNvPr id="153810" name="AutoShape 169"/>
              <p:cNvSpPr>
                <a:spLocks noChangeAspect="1"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9966FF"/>
              </a:solidFill>
              <a:ln w="9525">
                <a:solidFill>
                  <a:srgbClr val="9966FF"/>
                </a:solidFill>
                <a:miter lim="800000"/>
                <a:headEnd/>
                <a:tailEnd/>
              </a:ln>
            </p:spPr>
            <p:txBody>
              <a:bodyPr wrap="none" anchor="ctr"/>
              <a:lstStyle/>
              <a:p>
                <a:endParaRPr lang="en-US"/>
              </a:p>
            </p:txBody>
          </p:sp>
          <p:sp>
            <p:nvSpPr>
              <p:cNvPr id="153811" name="Oval 170"/>
              <p:cNvSpPr>
                <a:spLocks noChangeAspect="1" noChangeArrowheads="1"/>
              </p:cNvSpPr>
              <p:nvPr/>
            </p:nvSpPr>
            <p:spPr bwMode="auto">
              <a:xfrm>
                <a:off x="2256" y="2256"/>
                <a:ext cx="576" cy="576"/>
              </a:xfrm>
              <a:prstGeom prst="ellipse">
                <a:avLst/>
              </a:prstGeom>
              <a:solidFill>
                <a:srgbClr val="9966FF"/>
              </a:solidFill>
              <a:ln w="9525">
                <a:solidFill>
                  <a:srgbClr val="9966FF"/>
                </a:solidFill>
                <a:round/>
                <a:headEnd/>
                <a:tailEnd/>
              </a:ln>
            </p:spPr>
            <p:txBody>
              <a:bodyPr wrap="none" anchor="ctr"/>
              <a:lstStyle/>
              <a:p>
                <a:endParaRPr lang="en-US"/>
              </a:p>
            </p:txBody>
          </p:sp>
          <p:sp>
            <p:nvSpPr>
              <p:cNvPr id="153812" name="AutoShape 171"/>
              <p:cNvSpPr>
                <a:spLocks noChangeAspect="1"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9966FF"/>
              </a:solidFill>
              <a:ln w="9525">
                <a:solidFill>
                  <a:srgbClr val="9966FF"/>
                </a:solidFill>
                <a:miter lim="800000"/>
                <a:headEnd/>
                <a:tailEnd/>
              </a:ln>
            </p:spPr>
            <p:txBody>
              <a:bodyPr wrap="none" anchor="ctr"/>
              <a:lstStyle/>
              <a:p>
                <a:endParaRPr lang="en-US"/>
              </a:p>
            </p:txBody>
          </p:sp>
        </p:grpSp>
        <p:grpSp>
          <p:nvGrpSpPr>
            <p:cNvPr id="153738" name="Group 172"/>
            <p:cNvGrpSpPr>
              <a:grpSpLocks noChangeAspect="1"/>
            </p:cNvGrpSpPr>
            <p:nvPr/>
          </p:nvGrpSpPr>
          <p:grpSpPr bwMode="auto">
            <a:xfrm>
              <a:off x="2952" y="1104"/>
              <a:ext cx="240" cy="176"/>
              <a:chOff x="1824" y="2016"/>
              <a:chExt cx="1440" cy="1056"/>
            </a:xfrm>
          </p:grpSpPr>
          <p:sp>
            <p:nvSpPr>
              <p:cNvPr id="153807" name="AutoShape 173"/>
              <p:cNvSpPr>
                <a:spLocks noChangeAspect="1"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9966FF"/>
              </a:solidFill>
              <a:ln w="9525">
                <a:solidFill>
                  <a:srgbClr val="9966FF"/>
                </a:solidFill>
                <a:miter lim="800000"/>
                <a:headEnd/>
                <a:tailEnd/>
              </a:ln>
            </p:spPr>
            <p:txBody>
              <a:bodyPr wrap="none" anchor="ctr"/>
              <a:lstStyle/>
              <a:p>
                <a:endParaRPr lang="en-US"/>
              </a:p>
            </p:txBody>
          </p:sp>
          <p:sp>
            <p:nvSpPr>
              <p:cNvPr id="153808" name="Oval 174"/>
              <p:cNvSpPr>
                <a:spLocks noChangeAspect="1" noChangeArrowheads="1"/>
              </p:cNvSpPr>
              <p:nvPr/>
            </p:nvSpPr>
            <p:spPr bwMode="auto">
              <a:xfrm>
                <a:off x="2256" y="2256"/>
                <a:ext cx="576" cy="576"/>
              </a:xfrm>
              <a:prstGeom prst="ellipse">
                <a:avLst/>
              </a:prstGeom>
              <a:solidFill>
                <a:srgbClr val="9966FF"/>
              </a:solidFill>
              <a:ln w="9525">
                <a:solidFill>
                  <a:srgbClr val="9966FF"/>
                </a:solidFill>
                <a:round/>
                <a:headEnd/>
                <a:tailEnd/>
              </a:ln>
            </p:spPr>
            <p:txBody>
              <a:bodyPr wrap="none" anchor="ctr"/>
              <a:lstStyle/>
              <a:p>
                <a:endParaRPr lang="en-US"/>
              </a:p>
            </p:txBody>
          </p:sp>
          <p:sp>
            <p:nvSpPr>
              <p:cNvPr id="153809" name="AutoShape 175"/>
              <p:cNvSpPr>
                <a:spLocks noChangeAspect="1"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9966FF"/>
              </a:solidFill>
              <a:ln w="9525">
                <a:solidFill>
                  <a:srgbClr val="9966FF"/>
                </a:solidFill>
                <a:miter lim="800000"/>
                <a:headEnd/>
                <a:tailEnd/>
              </a:ln>
            </p:spPr>
            <p:txBody>
              <a:bodyPr wrap="none" anchor="ctr"/>
              <a:lstStyle/>
              <a:p>
                <a:endParaRPr lang="en-US"/>
              </a:p>
            </p:txBody>
          </p:sp>
        </p:grpSp>
        <p:grpSp>
          <p:nvGrpSpPr>
            <p:cNvPr id="153739" name="Group 176"/>
            <p:cNvGrpSpPr>
              <a:grpSpLocks noChangeAspect="1"/>
            </p:cNvGrpSpPr>
            <p:nvPr/>
          </p:nvGrpSpPr>
          <p:grpSpPr bwMode="auto">
            <a:xfrm>
              <a:off x="3096" y="3496"/>
              <a:ext cx="240" cy="176"/>
              <a:chOff x="1824" y="2016"/>
              <a:chExt cx="1440" cy="1056"/>
            </a:xfrm>
          </p:grpSpPr>
          <p:sp>
            <p:nvSpPr>
              <p:cNvPr id="153804" name="AutoShape 177"/>
              <p:cNvSpPr>
                <a:spLocks noChangeAspect="1"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9966FF"/>
              </a:solidFill>
              <a:ln w="9525">
                <a:solidFill>
                  <a:srgbClr val="9966FF"/>
                </a:solidFill>
                <a:miter lim="800000"/>
                <a:headEnd/>
                <a:tailEnd/>
              </a:ln>
            </p:spPr>
            <p:txBody>
              <a:bodyPr wrap="none" anchor="ctr"/>
              <a:lstStyle/>
              <a:p>
                <a:endParaRPr lang="en-US"/>
              </a:p>
            </p:txBody>
          </p:sp>
          <p:sp>
            <p:nvSpPr>
              <p:cNvPr id="153805" name="Oval 178"/>
              <p:cNvSpPr>
                <a:spLocks noChangeAspect="1" noChangeArrowheads="1"/>
              </p:cNvSpPr>
              <p:nvPr/>
            </p:nvSpPr>
            <p:spPr bwMode="auto">
              <a:xfrm>
                <a:off x="2256" y="2256"/>
                <a:ext cx="576" cy="576"/>
              </a:xfrm>
              <a:prstGeom prst="ellipse">
                <a:avLst/>
              </a:prstGeom>
              <a:solidFill>
                <a:srgbClr val="9966FF"/>
              </a:solidFill>
              <a:ln w="9525">
                <a:solidFill>
                  <a:srgbClr val="9966FF"/>
                </a:solidFill>
                <a:round/>
                <a:headEnd/>
                <a:tailEnd/>
              </a:ln>
            </p:spPr>
            <p:txBody>
              <a:bodyPr wrap="none" anchor="ctr"/>
              <a:lstStyle/>
              <a:p>
                <a:endParaRPr lang="en-US"/>
              </a:p>
            </p:txBody>
          </p:sp>
          <p:sp>
            <p:nvSpPr>
              <p:cNvPr id="153806" name="AutoShape 179"/>
              <p:cNvSpPr>
                <a:spLocks noChangeAspect="1"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9966FF"/>
              </a:solidFill>
              <a:ln w="9525">
                <a:solidFill>
                  <a:srgbClr val="9966FF"/>
                </a:solidFill>
                <a:miter lim="800000"/>
                <a:headEnd/>
                <a:tailEnd/>
              </a:ln>
            </p:spPr>
            <p:txBody>
              <a:bodyPr wrap="none" anchor="ctr"/>
              <a:lstStyle/>
              <a:p>
                <a:endParaRPr lang="en-US"/>
              </a:p>
            </p:txBody>
          </p:sp>
        </p:grpSp>
        <p:grpSp>
          <p:nvGrpSpPr>
            <p:cNvPr id="153740" name="Group 180"/>
            <p:cNvGrpSpPr>
              <a:grpSpLocks noChangeAspect="1"/>
            </p:cNvGrpSpPr>
            <p:nvPr/>
          </p:nvGrpSpPr>
          <p:grpSpPr bwMode="auto">
            <a:xfrm>
              <a:off x="3552" y="3712"/>
              <a:ext cx="240" cy="176"/>
              <a:chOff x="1824" y="2016"/>
              <a:chExt cx="1440" cy="1056"/>
            </a:xfrm>
          </p:grpSpPr>
          <p:sp>
            <p:nvSpPr>
              <p:cNvPr id="153801" name="AutoShape 181"/>
              <p:cNvSpPr>
                <a:spLocks noChangeAspect="1"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9966FF"/>
              </a:solidFill>
              <a:ln w="9525">
                <a:solidFill>
                  <a:srgbClr val="9966FF"/>
                </a:solidFill>
                <a:miter lim="800000"/>
                <a:headEnd/>
                <a:tailEnd/>
              </a:ln>
            </p:spPr>
            <p:txBody>
              <a:bodyPr wrap="none" anchor="ctr"/>
              <a:lstStyle/>
              <a:p>
                <a:endParaRPr lang="en-US"/>
              </a:p>
            </p:txBody>
          </p:sp>
          <p:sp>
            <p:nvSpPr>
              <p:cNvPr id="153802" name="Oval 182"/>
              <p:cNvSpPr>
                <a:spLocks noChangeAspect="1" noChangeArrowheads="1"/>
              </p:cNvSpPr>
              <p:nvPr/>
            </p:nvSpPr>
            <p:spPr bwMode="auto">
              <a:xfrm>
                <a:off x="2256" y="2256"/>
                <a:ext cx="576" cy="576"/>
              </a:xfrm>
              <a:prstGeom prst="ellipse">
                <a:avLst/>
              </a:prstGeom>
              <a:solidFill>
                <a:srgbClr val="9966FF"/>
              </a:solidFill>
              <a:ln w="9525">
                <a:solidFill>
                  <a:srgbClr val="9966FF"/>
                </a:solidFill>
                <a:round/>
                <a:headEnd/>
                <a:tailEnd/>
              </a:ln>
            </p:spPr>
            <p:txBody>
              <a:bodyPr wrap="none" anchor="ctr"/>
              <a:lstStyle/>
              <a:p>
                <a:endParaRPr lang="en-US"/>
              </a:p>
            </p:txBody>
          </p:sp>
          <p:sp>
            <p:nvSpPr>
              <p:cNvPr id="153803" name="AutoShape 183"/>
              <p:cNvSpPr>
                <a:spLocks noChangeAspect="1"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9966FF"/>
              </a:solidFill>
              <a:ln w="9525">
                <a:solidFill>
                  <a:srgbClr val="9966FF"/>
                </a:solidFill>
                <a:miter lim="800000"/>
                <a:headEnd/>
                <a:tailEnd/>
              </a:ln>
            </p:spPr>
            <p:txBody>
              <a:bodyPr wrap="none" anchor="ctr"/>
              <a:lstStyle/>
              <a:p>
                <a:endParaRPr lang="en-US"/>
              </a:p>
            </p:txBody>
          </p:sp>
        </p:grpSp>
        <p:grpSp>
          <p:nvGrpSpPr>
            <p:cNvPr id="153741" name="Group 184"/>
            <p:cNvGrpSpPr>
              <a:grpSpLocks noChangeAspect="1"/>
            </p:cNvGrpSpPr>
            <p:nvPr/>
          </p:nvGrpSpPr>
          <p:grpSpPr bwMode="auto">
            <a:xfrm>
              <a:off x="1464" y="2824"/>
              <a:ext cx="240" cy="176"/>
              <a:chOff x="1824" y="2016"/>
              <a:chExt cx="1440" cy="1056"/>
            </a:xfrm>
          </p:grpSpPr>
          <p:sp>
            <p:nvSpPr>
              <p:cNvPr id="153798" name="AutoShape 185"/>
              <p:cNvSpPr>
                <a:spLocks noChangeAspect="1"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9966FF"/>
              </a:solidFill>
              <a:ln w="9525">
                <a:solidFill>
                  <a:srgbClr val="9966FF"/>
                </a:solidFill>
                <a:miter lim="800000"/>
                <a:headEnd/>
                <a:tailEnd/>
              </a:ln>
            </p:spPr>
            <p:txBody>
              <a:bodyPr wrap="none" anchor="ctr"/>
              <a:lstStyle/>
              <a:p>
                <a:endParaRPr lang="en-US"/>
              </a:p>
            </p:txBody>
          </p:sp>
          <p:sp>
            <p:nvSpPr>
              <p:cNvPr id="153799" name="Oval 186"/>
              <p:cNvSpPr>
                <a:spLocks noChangeAspect="1" noChangeArrowheads="1"/>
              </p:cNvSpPr>
              <p:nvPr/>
            </p:nvSpPr>
            <p:spPr bwMode="auto">
              <a:xfrm>
                <a:off x="2256" y="2256"/>
                <a:ext cx="576" cy="576"/>
              </a:xfrm>
              <a:prstGeom prst="ellipse">
                <a:avLst/>
              </a:prstGeom>
              <a:solidFill>
                <a:srgbClr val="9966FF"/>
              </a:solidFill>
              <a:ln w="9525">
                <a:solidFill>
                  <a:srgbClr val="9966FF"/>
                </a:solidFill>
                <a:round/>
                <a:headEnd/>
                <a:tailEnd/>
              </a:ln>
            </p:spPr>
            <p:txBody>
              <a:bodyPr wrap="none" anchor="ctr"/>
              <a:lstStyle/>
              <a:p>
                <a:endParaRPr lang="en-US"/>
              </a:p>
            </p:txBody>
          </p:sp>
          <p:sp>
            <p:nvSpPr>
              <p:cNvPr id="153800" name="AutoShape 187"/>
              <p:cNvSpPr>
                <a:spLocks noChangeAspect="1"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9966FF"/>
              </a:solidFill>
              <a:ln w="9525">
                <a:solidFill>
                  <a:srgbClr val="9966FF"/>
                </a:solidFill>
                <a:miter lim="800000"/>
                <a:headEnd/>
                <a:tailEnd/>
              </a:ln>
            </p:spPr>
            <p:txBody>
              <a:bodyPr wrap="none" anchor="ctr"/>
              <a:lstStyle/>
              <a:p>
                <a:endParaRPr lang="en-US"/>
              </a:p>
            </p:txBody>
          </p:sp>
        </p:grpSp>
        <p:grpSp>
          <p:nvGrpSpPr>
            <p:cNvPr id="153742" name="Group 188"/>
            <p:cNvGrpSpPr>
              <a:grpSpLocks noChangeAspect="1"/>
            </p:cNvGrpSpPr>
            <p:nvPr/>
          </p:nvGrpSpPr>
          <p:grpSpPr bwMode="auto">
            <a:xfrm>
              <a:off x="1296" y="968"/>
              <a:ext cx="240" cy="176"/>
              <a:chOff x="1824" y="2016"/>
              <a:chExt cx="1440" cy="1056"/>
            </a:xfrm>
          </p:grpSpPr>
          <p:sp>
            <p:nvSpPr>
              <p:cNvPr id="153795" name="AutoShape 189"/>
              <p:cNvSpPr>
                <a:spLocks noChangeAspect="1"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9966FF"/>
              </a:solidFill>
              <a:ln w="9525">
                <a:solidFill>
                  <a:srgbClr val="9966FF"/>
                </a:solidFill>
                <a:miter lim="800000"/>
                <a:headEnd/>
                <a:tailEnd/>
              </a:ln>
            </p:spPr>
            <p:txBody>
              <a:bodyPr wrap="none" anchor="ctr"/>
              <a:lstStyle/>
              <a:p>
                <a:endParaRPr lang="en-US"/>
              </a:p>
            </p:txBody>
          </p:sp>
          <p:sp>
            <p:nvSpPr>
              <p:cNvPr id="153796" name="Oval 190"/>
              <p:cNvSpPr>
                <a:spLocks noChangeAspect="1" noChangeArrowheads="1"/>
              </p:cNvSpPr>
              <p:nvPr/>
            </p:nvSpPr>
            <p:spPr bwMode="auto">
              <a:xfrm>
                <a:off x="2256" y="2256"/>
                <a:ext cx="576" cy="576"/>
              </a:xfrm>
              <a:prstGeom prst="ellipse">
                <a:avLst/>
              </a:prstGeom>
              <a:solidFill>
                <a:srgbClr val="9966FF"/>
              </a:solidFill>
              <a:ln w="9525">
                <a:solidFill>
                  <a:srgbClr val="9966FF"/>
                </a:solidFill>
                <a:round/>
                <a:headEnd/>
                <a:tailEnd/>
              </a:ln>
            </p:spPr>
            <p:txBody>
              <a:bodyPr wrap="none" anchor="ctr"/>
              <a:lstStyle/>
              <a:p>
                <a:endParaRPr lang="en-US"/>
              </a:p>
            </p:txBody>
          </p:sp>
          <p:sp>
            <p:nvSpPr>
              <p:cNvPr id="153797" name="AutoShape 191"/>
              <p:cNvSpPr>
                <a:spLocks noChangeAspect="1"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9966FF"/>
              </a:solidFill>
              <a:ln w="9525">
                <a:solidFill>
                  <a:srgbClr val="9966FF"/>
                </a:solidFill>
                <a:miter lim="800000"/>
                <a:headEnd/>
                <a:tailEnd/>
              </a:ln>
            </p:spPr>
            <p:txBody>
              <a:bodyPr wrap="none" anchor="ctr"/>
              <a:lstStyle/>
              <a:p>
                <a:endParaRPr lang="en-US"/>
              </a:p>
            </p:txBody>
          </p:sp>
        </p:grpSp>
        <p:grpSp>
          <p:nvGrpSpPr>
            <p:cNvPr id="153743" name="Group 192"/>
            <p:cNvGrpSpPr>
              <a:grpSpLocks noChangeAspect="1"/>
            </p:cNvGrpSpPr>
            <p:nvPr/>
          </p:nvGrpSpPr>
          <p:grpSpPr bwMode="auto">
            <a:xfrm rot="-5733247">
              <a:off x="3816" y="968"/>
              <a:ext cx="240" cy="176"/>
              <a:chOff x="1824" y="2016"/>
              <a:chExt cx="1440" cy="1056"/>
            </a:xfrm>
          </p:grpSpPr>
          <p:sp>
            <p:nvSpPr>
              <p:cNvPr id="153792" name="AutoShape 193"/>
              <p:cNvSpPr>
                <a:spLocks noChangeAspect="1"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9966FF"/>
              </a:solidFill>
              <a:ln w="9525">
                <a:solidFill>
                  <a:srgbClr val="9966FF"/>
                </a:solidFill>
                <a:miter lim="800000"/>
                <a:headEnd/>
                <a:tailEnd/>
              </a:ln>
            </p:spPr>
            <p:txBody>
              <a:bodyPr wrap="none" anchor="ctr"/>
              <a:lstStyle/>
              <a:p>
                <a:endParaRPr lang="en-US"/>
              </a:p>
            </p:txBody>
          </p:sp>
          <p:sp>
            <p:nvSpPr>
              <p:cNvPr id="153793" name="Oval 194"/>
              <p:cNvSpPr>
                <a:spLocks noChangeAspect="1" noChangeArrowheads="1"/>
              </p:cNvSpPr>
              <p:nvPr/>
            </p:nvSpPr>
            <p:spPr bwMode="auto">
              <a:xfrm>
                <a:off x="2256" y="2256"/>
                <a:ext cx="576" cy="576"/>
              </a:xfrm>
              <a:prstGeom prst="ellipse">
                <a:avLst/>
              </a:prstGeom>
              <a:solidFill>
                <a:srgbClr val="9966FF"/>
              </a:solidFill>
              <a:ln w="9525">
                <a:solidFill>
                  <a:srgbClr val="9966FF"/>
                </a:solidFill>
                <a:round/>
                <a:headEnd/>
                <a:tailEnd/>
              </a:ln>
            </p:spPr>
            <p:txBody>
              <a:bodyPr wrap="none" anchor="ctr"/>
              <a:lstStyle/>
              <a:p>
                <a:endParaRPr lang="en-US"/>
              </a:p>
            </p:txBody>
          </p:sp>
          <p:sp>
            <p:nvSpPr>
              <p:cNvPr id="153794" name="AutoShape 195"/>
              <p:cNvSpPr>
                <a:spLocks noChangeAspect="1"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9966FF"/>
              </a:solidFill>
              <a:ln w="9525">
                <a:solidFill>
                  <a:srgbClr val="9966FF"/>
                </a:solidFill>
                <a:miter lim="800000"/>
                <a:headEnd/>
                <a:tailEnd/>
              </a:ln>
            </p:spPr>
            <p:txBody>
              <a:bodyPr wrap="none" anchor="ctr"/>
              <a:lstStyle/>
              <a:p>
                <a:endParaRPr lang="en-US"/>
              </a:p>
            </p:txBody>
          </p:sp>
        </p:grpSp>
        <p:grpSp>
          <p:nvGrpSpPr>
            <p:cNvPr id="153744" name="Group 196"/>
            <p:cNvGrpSpPr>
              <a:grpSpLocks noChangeAspect="1"/>
            </p:cNvGrpSpPr>
            <p:nvPr/>
          </p:nvGrpSpPr>
          <p:grpSpPr bwMode="auto">
            <a:xfrm>
              <a:off x="1080" y="3264"/>
              <a:ext cx="240" cy="176"/>
              <a:chOff x="1824" y="2016"/>
              <a:chExt cx="1440" cy="1056"/>
            </a:xfrm>
          </p:grpSpPr>
          <p:sp>
            <p:nvSpPr>
              <p:cNvPr id="153789" name="AutoShape 197"/>
              <p:cNvSpPr>
                <a:spLocks noChangeAspect="1"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9966FF"/>
              </a:solidFill>
              <a:ln w="9525">
                <a:solidFill>
                  <a:srgbClr val="9966FF"/>
                </a:solidFill>
                <a:miter lim="800000"/>
                <a:headEnd/>
                <a:tailEnd/>
              </a:ln>
            </p:spPr>
            <p:txBody>
              <a:bodyPr wrap="none" anchor="ctr"/>
              <a:lstStyle/>
              <a:p>
                <a:endParaRPr lang="en-US"/>
              </a:p>
            </p:txBody>
          </p:sp>
          <p:sp>
            <p:nvSpPr>
              <p:cNvPr id="153790" name="Oval 198"/>
              <p:cNvSpPr>
                <a:spLocks noChangeAspect="1" noChangeArrowheads="1"/>
              </p:cNvSpPr>
              <p:nvPr/>
            </p:nvSpPr>
            <p:spPr bwMode="auto">
              <a:xfrm>
                <a:off x="2256" y="2256"/>
                <a:ext cx="576" cy="576"/>
              </a:xfrm>
              <a:prstGeom prst="ellipse">
                <a:avLst/>
              </a:prstGeom>
              <a:solidFill>
                <a:srgbClr val="9966FF"/>
              </a:solidFill>
              <a:ln w="9525">
                <a:solidFill>
                  <a:srgbClr val="9966FF"/>
                </a:solidFill>
                <a:round/>
                <a:headEnd/>
                <a:tailEnd/>
              </a:ln>
            </p:spPr>
            <p:txBody>
              <a:bodyPr wrap="none" anchor="ctr"/>
              <a:lstStyle/>
              <a:p>
                <a:endParaRPr lang="en-US"/>
              </a:p>
            </p:txBody>
          </p:sp>
          <p:sp>
            <p:nvSpPr>
              <p:cNvPr id="153791" name="AutoShape 199"/>
              <p:cNvSpPr>
                <a:spLocks noChangeAspect="1"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9966FF"/>
              </a:solidFill>
              <a:ln w="9525">
                <a:solidFill>
                  <a:srgbClr val="9966FF"/>
                </a:solidFill>
                <a:miter lim="800000"/>
                <a:headEnd/>
                <a:tailEnd/>
              </a:ln>
            </p:spPr>
            <p:txBody>
              <a:bodyPr wrap="none" anchor="ctr"/>
              <a:lstStyle/>
              <a:p>
                <a:endParaRPr lang="en-US"/>
              </a:p>
            </p:txBody>
          </p:sp>
        </p:grpSp>
        <p:grpSp>
          <p:nvGrpSpPr>
            <p:cNvPr id="153745" name="Group 200"/>
            <p:cNvGrpSpPr>
              <a:grpSpLocks noChangeAspect="1"/>
            </p:cNvGrpSpPr>
            <p:nvPr/>
          </p:nvGrpSpPr>
          <p:grpSpPr bwMode="auto">
            <a:xfrm rot="-2053269">
              <a:off x="1320" y="3520"/>
              <a:ext cx="240" cy="176"/>
              <a:chOff x="1824" y="2016"/>
              <a:chExt cx="1440" cy="1056"/>
            </a:xfrm>
          </p:grpSpPr>
          <p:sp>
            <p:nvSpPr>
              <p:cNvPr id="153786" name="AutoShape 201"/>
              <p:cNvSpPr>
                <a:spLocks noChangeAspect="1"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9966FF"/>
              </a:solidFill>
              <a:ln w="9525">
                <a:solidFill>
                  <a:srgbClr val="9966FF"/>
                </a:solidFill>
                <a:miter lim="800000"/>
                <a:headEnd/>
                <a:tailEnd/>
              </a:ln>
            </p:spPr>
            <p:txBody>
              <a:bodyPr wrap="none" anchor="ctr"/>
              <a:lstStyle/>
              <a:p>
                <a:endParaRPr lang="en-US"/>
              </a:p>
            </p:txBody>
          </p:sp>
          <p:sp>
            <p:nvSpPr>
              <p:cNvPr id="153787" name="Oval 202"/>
              <p:cNvSpPr>
                <a:spLocks noChangeAspect="1" noChangeArrowheads="1"/>
              </p:cNvSpPr>
              <p:nvPr/>
            </p:nvSpPr>
            <p:spPr bwMode="auto">
              <a:xfrm>
                <a:off x="2256" y="2256"/>
                <a:ext cx="576" cy="576"/>
              </a:xfrm>
              <a:prstGeom prst="ellipse">
                <a:avLst/>
              </a:prstGeom>
              <a:solidFill>
                <a:srgbClr val="9966FF"/>
              </a:solidFill>
              <a:ln w="9525">
                <a:solidFill>
                  <a:srgbClr val="9966FF"/>
                </a:solidFill>
                <a:round/>
                <a:headEnd/>
                <a:tailEnd/>
              </a:ln>
            </p:spPr>
            <p:txBody>
              <a:bodyPr wrap="none" anchor="ctr"/>
              <a:lstStyle/>
              <a:p>
                <a:endParaRPr lang="en-US"/>
              </a:p>
            </p:txBody>
          </p:sp>
          <p:sp>
            <p:nvSpPr>
              <p:cNvPr id="153788" name="AutoShape 203"/>
              <p:cNvSpPr>
                <a:spLocks noChangeAspect="1"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9966FF"/>
              </a:solidFill>
              <a:ln w="9525">
                <a:solidFill>
                  <a:srgbClr val="9966FF"/>
                </a:solidFill>
                <a:miter lim="800000"/>
                <a:headEnd/>
                <a:tailEnd/>
              </a:ln>
            </p:spPr>
            <p:txBody>
              <a:bodyPr wrap="none" anchor="ctr"/>
              <a:lstStyle/>
              <a:p>
                <a:endParaRPr lang="en-US"/>
              </a:p>
            </p:txBody>
          </p:sp>
        </p:grpSp>
        <p:grpSp>
          <p:nvGrpSpPr>
            <p:cNvPr id="153746" name="Group 204"/>
            <p:cNvGrpSpPr>
              <a:grpSpLocks noChangeAspect="1"/>
            </p:cNvGrpSpPr>
            <p:nvPr/>
          </p:nvGrpSpPr>
          <p:grpSpPr bwMode="auto">
            <a:xfrm rot="4480314">
              <a:off x="1968" y="2608"/>
              <a:ext cx="240" cy="176"/>
              <a:chOff x="1824" y="2016"/>
              <a:chExt cx="1440" cy="1056"/>
            </a:xfrm>
          </p:grpSpPr>
          <p:sp>
            <p:nvSpPr>
              <p:cNvPr id="153783" name="AutoShape 205"/>
              <p:cNvSpPr>
                <a:spLocks noChangeAspect="1"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9966FF"/>
              </a:solidFill>
              <a:ln w="9525">
                <a:solidFill>
                  <a:srgbClr val="9966FF"/>
                </a:solidFill>
                <a:miter lim="800000"/>
                <a:headEnd/>
                <a:tailEnd/>
              </a:ln>
            </p:spPr>
            <p:txBody>
              <a:bodyPr wrap="none" anchor="ctr"/>
              <a:lstStyle/>
              <a:p>
                <a:endParaRPr lang="en-US"/>
              </a:p>
            </p:txBody>
          </p:sp>
          <p:sp>
            <p:nvSpPr>
              <p:cNvPr id="153784" name="Oval 206"/>
              <p:cNvSpPr>
                <a:spLocks noChangeAspect="1" noChangeArrowheads="1"/>
              </p:cNvSpPr>
              <p:nvPr/>
            </p:nvSpPr>
            <p:spPr bwMode="auto">
              <a:xfrm>
                <a:off x="2256" y="2256"/>
                <a:ext cx="576" cy="576"/>
              </a:xfrm>
              <a:prstGeom prst="ellipse">
                <a:avLst/>
              </a:prstGeom>
              <a:solidFill>
                <a:srgbClr val="9966FF"/>
              </a:solidFill>
              <a:ln w="9525">
                <a:solidFill>
                  <a:srgbClr val="9966FF"/>
                </a:solidFill>
                <a:round/>
                <a:headEnd/>
                <a:tailEnd/>
              </a:ln>
            </p:spPr>
            <p:txBody>
              <a:bodyPr wrap="none" anchor="ctr"/>
              <a:lstStyle/>
              <a:p>
                <a:endParaRPr lang="en-US"/>
              </a:p>
            </p:txBody>
          </p:sp>
          <p:sp>
            <p:nvSpPr>
              <p:cNvPr id="153785" name="AutoShape 207"/>
              <p:cNvSpPr>
                <a:spLocks noChangeAspect="1"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9966FF"/>
              </a:solidFill>
              <a:ln w="9525">
                <a:solidFill>
                  <a:srgbClr val="9966FF"/>
                </a:solidFill>
                <a:miter lim="800000"/>
                <a:headEnd/>
                <a:tailEnd/>
              </a:ln>
            </p:spPr>
            <p:txBody>
              <a:bodyPr wrap="none" anchor="ctr"/>
              <a:lstStyle/>
              <a:p>
                <a:endParaRPr lang="en-US"/>
              </a:p>
            </p:txBody>
          </p:sp>
        </p:grpSp>
        <p:grpSp>
          <p:nvGrpSpPr>
            <p:cNvPr id="153747" name="Group 208"/>
            <p:cNvGrpSpPr>
              <a:grpSpLocks noChangeAspect="1"/>
            </p:cNvGrpSpPr>
            <p:nvPr/>
          </p:nvGrpSpPr>
          <p:grpSpPr bwMode="auto">
            <a:xfrm>
              <a:off x="1872" y="3288"/>
              <a:ext cx="240" cy="176"/>
              <a:chOff x="1824" y="2016"/>
              <a:chExt cx="1440" cy="1056"/>
            </a:xfrm>
          </p:grpSpPr>
          <p:sp>
            <p:nvSpPr>
              <p:cNvPr id="153780" name="AutoShape 209"/>
              <p:cNvSpPr>
                <a:spLocks noChangeAspect="1"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9966FF"/>
              </a:solidFill>
              <a:ln w="9525">
                <a:solidFill>
                  <a:srgbClr val="9966FF"/>
                </a:solidFill>
                <a:miter lim="800000"/>
                <a:headEnd/>
                <a:tailEnd/>
              </a:ln>
            </p:spPr>
            <p:txBody>
              <a:bodyPr wrap="none" anchor="ctr"/>
              <a:lstStyle/>
              <a:p>
                <a:endParaRPr lang="en-US"/>
              </a:p>
            </p:txBody>
          </p:sp>
          <p:sp>
            <p:nvSpPr>
              <p:cNvPr id="153781" name="Oval 210"/>
              <p:cNvSpPr>
                <a:spLocks noChangeAspect="1" noChangeArrowheads="1"/>
              </p:cNvSpPr>
              <p:nvPr/>
            </p:nvSpPr>
            <p:spPr bwMode="auto">
              <a:xfrm>
                <a:off x="2256" y="2256"/>
                <a:ext cx="576" cy="576"/>
              </a:xfrm>
              <a:prstGeom prst="ellipse">
                <a:avLst/>
              </a:prstGeom>
              <a:solidFill>
                <a:srgbClr val="9966FF"/>
              </a:solidFill>
              <a:ln w="9525">
                <a:solidFill>
                  <a:srgbClr val="9966FF"/>
                </a:solidFill>
                <a:round/>
                <a:headEnd/>
                <a:tailEnd/>
              </a:ln>
            </p:spPr>
            <p:txBody>
              <a:bodyPr wrap="none" anchor="ctr"/>
              <a:lstStyle/>
              <a:p>
                <a:endParaRPr lang="en-US"/>
              </a:p>
            </p:txBody>
          </p:sp>
          <p:sp>
            <p:nvSpPr>
              <p:cNvPr id="153782" name="AutoShape 211"/>
              <p:cNvSpPr>
                <a:spLocks noChangeAspect="1"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9966FF"/>
              </a:solidFill>
              <a:ln w="9525">
                <a:solidFill>
                  <a:srgbClr val="9966FF"/>
                </a:solidFill>
                <a:miter lim="800000"/>
                <a:headEnd/>
                <a:tailEnd/>
              </a:ln>
            </p:spPr>
            <p:txBody>
              <a:bodyPr wrap="none" anchor="ctr"/>
              <a:lstStyle/>
              <a:p>
                <a:endParaRPr lang="en-US"/>
              </a:p>
            </p:txBody>
          </p:sp>
        </p:grpSp>
        <p:grpSp>
          <p:nvGrpSpPr>
            <p:cNvPr id="153748" name="Group 212"/>
            <p:cNvGrpSpPr>
              <a:grpSpLocks noChangeAspect="1"/>
            </p:cNvGrpSpPr>
            <p:nvPr/>
          </p:nvGrpSpPr>
          <p:grpSpPr bwMode="auto">
            <a:xfrm rot="-3247841">
              <a:off x="2064" y="3152"/>
              <a:ext cx="240" cy="176"/>
              <a:chOff x="1824" y="2016"/>
              <a:chExt cx="1440" cy="1056"/>
            </a:xfrm>
          </p:grpSpPr>
          <p:sp>
            <p:nvSpPr>
              <p:cNvPr id="153777" name="AutoShape 213"/>
              <p:cNvSpPr>
                <a:spLocks noChangeAspect="1"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9966FF"/>
              </a:solidFill>
              <a:ln w="9525">
                <a:solidFill>
                  <a:srgbClr val="9966FF"/>
                </a:solidFill>
                <a:miter lim="800000"/>
                <a:headEnd/>
                <a:tailEnd/>
              </a:ln>
            </p:spPr>
            <p:txBody>
              <a:bodyPr wrap="none" anchor="ctr"/>
              <a:lstStyle/>
              <a:p>
                <a:endParaRPr lang="en-US"/>
              </a:p>
            </p:txBody>
          </p:sp>
          <p:sp>
            <p:nvSpPr>
              <p:cNvPr id="153778" name="Oval 214"/>
              <p:cNvSpPr>
                <a:spLocks noChangeAspect="1" noChangeArrowheads="1"/>
              </p:cNvSpPr>
              <p:nvPr/>
            </p:nvSpPr>
            <p:spPr bwMode="auto">
              <a:xfrm>
                <a:off x="2256" y="2256"/>
                <a:ext cx="576" cy="576"/>
              </a:xfrm>
              <a:prstGeom prst="ellipse">
                <a:avLst/>
              </a:prstGeom>
              <a:solidFill>
                <a:srgbClr val="9966FF"/>
              </a:solidFill>
              <a:ln w="9525">
                <a:solidFill>
                  <a:srgbClr val="9966FF"/>
                </a:solidFill>
                <a:round/>
                <a:headEnd/>
                <a:tailEnd/>
              </a:ln>
            </p:spPr>
            <p:txBody>
              <a:bodyPr wrap="none" anchor="ctr"/>
              <a:lstStyle/>
              <a:p>
                <a:endParaRPr lang="en-US"/>
              </a:p>
            </p:txBody>
          </p:sp>
          <p:sp>
            <p:nvSpPr>
              <p:cNvPr id="153779" name="AutoShape 215"/>
              <p:cNvSpPr>
                <a:spLocks noChangeAspect="1"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9966FF"/>
              </a:solidFill>
              <a:ln w="9525">
                <a:solidFill>
                  <a:srgbClr val="9966FF"/>
                </a:solidFill>
                <a:miter lim="800000"/>
                <a:headEnd/>
                <a:tailEnd/>
              </a:ln>
            </p:spPr>
            <p:txBody>
              <a:bodyPr wrap="none" anchor="ctr"/>
              <a:lstStyle/>
              <a:p>
                <a:endParaRPr lang="en-US"/>
              </a:p>
            </p:txBody>
          </p:sp>
        </p:grpSp>
        <p:grpSp>
          <p:nvGrpSpPr>
            <p:cNvPr id="153749" name="Group 216"/>
            <p:cNvGrpSpPr>
              <a:grpSpLocks noChangeAspect="1"/>
            </p:cNvGrpSpPr>
            <p:nvPr/>
          </p:nvGrpSpPr>
          <p:grpSpPr bwMode="auto">
            <a:xfrm>
              <a:off x="1008" y="2040"/>
              <a:ext cx="240" cy="176"/>
              <a:chOff x="1824" y="2016"/>
              <a:chExt cx="1440" cy="1056"/>
            </a:xfrm>
          </p:grpSpPr>
          <p:sp>
            <p:nvSpPr>
              <p:cNvPr id="153774" name="AutoShape 217"/>
              <p:cNvSpPr>
                <a:spLocks noChangeAspect="1"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9966FF"/>
              </a:solidFill>
              <a:ln w="9525">
                <a:solidFill>
                  <a:srgbClr val="9966FF"/>
                </a:solidFill>
                <a:miter lim="800000"/>
                <a:headEnd/>
                <a:tailEnd/>
              </a:ln>
            </p:spPr>
            <p:txBody>
              <a:bodyPr wrap="none" anchor="ctr"/>
              <a:lstStyle/>
              <a:p>
                <a:endParaRPr lang="en-US"/>
              </a:p>
            </p:txBody>
          </p:sp>
          <p:sp>
            <p:nvSpPr>
              <p:cNvPr id="153775" name="Oval 218"/>
              <p:cNvSpPr>
                <a:spLocks noChangeAspect="1" noChangeArrowheads="1"/>
              </p:cNvSpPr>
              <p:nvPr/>
            </p:nvSpPr>
            <p:spPr bwMode="auto">
              <a:xfrm>
                <a:off x="2256" y="2256"/>
                <a:ext cx="576" cy="576"/>
              </a:xfrm>
              <a:prstGeom prst="ellipse">
                <a:avLst/>
              </a:prstGeom>
              <a:solidFill>
                <a:srgbClr val="9966FF"/>
              </a:solidFill>
              <a:ln w="9525">
                <a:solidFill>
                  <a:srgbClr val="9966FF"/>
                </a:solidFill>
                <a:round/>
                <a:headEnd/>
                <a:tailEnd/>
              </a:ln>
            </p:spPr>
            <p:txBody>
              <a:bodyPr wrap="none" anchor="ctr"/>
              <a:lstStyle/>
              <a:p>
                <a:endParaRPr lang="en-US"/>
              </a:p>
            </p:txBody>
          </p:sp>
          <p:sp>
            <p:nvSpPr>
              <p:cNvPr id="153776" name="AutoShape 219"/>
              <p:cNvSpPr>
                <a:spLocks noChangeAspect="1"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9966FF"/>
              </a:solidFill>
              <a:ln w="9525">
                <a:solidFill>
                  <a:srgbClr val="9966FF"/>
                </a:solidFill>
                <a:miter lim="800000"/>
                <a:headEnd/>
                <a:tailEnd/>
              </a:ln>
            </p:spPr>
            <p:txBody>
              <a:bodyPr wrap="none" anchor="ctr"/>
              <a:lstStyle/>
              <a:p>
                <a:endParaRPr lang="en-US"/>
              </a:p>
            </p:txBody>
          </p:sp>
        </p:grpSp>
        <p:grpSp>
          <p:nvGrpSpPr>
            <p:cNvPr id="153750" name="Group 220"/>
            <p:cNvGrpSpPr>
              <a:grpSpLocks noChangeAspect="1"/>
            </p:cNvGrpSpPr>
            <p:nvPr/>
          </p:nvGrpSpPr>
          <p:grpSpPr bwMode="auto">
            <a:xfrm>
              <a:off x="4632" y="2232"/>
              <a:ext cx="240" cy="176"/>
              <a:chOff x="1824" y="2016"/>
              <a:chExt cx="1440" cy="1056"/>
            </a:xfrm>
          </p:grpSpPr>
          <p:sp>
            <p:nvSpPr>
              <p:cNvPr id="153771" name="AutoShape 221"/>
              <p:cNvSpPr>
                <a:spLocks noChangeAspect="1"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9966FF"/>
              </a:solidFill>
              <a:ln w="9525">
                <a:solidFill>
                  <a:srgbClr val="9966FF"/>
                </a:solidFill>
                <a:miter lim="800000"/>
                <a:headEnd/>
                <a:tailEnd/>
              </a:ln>
            </p:spPr>
            <p:txBody>
              <a:bodyPr wrap="none" anchor="ctr"/>
              <a:lstStyle/>
              <a:p>
                <a:endParaRPr lang="en-US"/>
              </a:p>
            </p:txBody>
          </p:sp>
          <p:sp>
            <p:nvSpPr>
              <p:cNvPr id="153772" name="Oval 222"/>
              <p:cNvSpPr>
                <a:spLocks noChangeAspect="1" noChangeArrowheads="1"/>
              </p:cNvSpPr>
              <p:nvPr/>
            </p:nvSpPr>
            <p:spPr bwMode="auto">
              <a:xfrm>
                <a:off x="2256" y="2256"/>
                <a:ext cx="576" cy="576"/>
              </a:xfrm>
              <a:prstGeom prst="ellipse">
                <a:avLst/>
              </a:prstGeom>
              <a:solidFill>
                <a:srgbClr val="9966FF"/>
              </a:solidFill>
              <a:ln w="9525">
                <a:solidFill>
                  <a:srgbClr val="9966FF"/>
                </a:solidFill>
                <a:round/>
                <a:headEnd/>
                <a:tailEnd/>
              </a:ln>
            </p:spPr>
            <p:txBody>
              <a:bodyPr wrap="none" anchor="ctr"/>
              <a:lstStyle/>
              <a:p>
                <a:endParaRPr lang="en-US"/>
              </a:p>
            </p:txBody>
          </p:sp>
          <p:sp>
            <p:nvSpPr>
              <p:cNvPr id="153773" name="AutoShape 223"/>
              <p:cNvSpPr>
                <a:spLocks noChangeAspect="1"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9966FF"/>
              </a:solidFill>
              <a:ln w="9525">
                <a:solidFill>
                  <a:srgbClr val="9966FF"/>
                </a:solidFill>
                <a:miter lim="800000"/>
                <a:headEnd/>
                <a:tailEnd/>
              </a:ln>
            </p:spPr>
            <p:txBody>
              <a:bodyPr wrap="none" anchor="ctr"/>
              <a:lstStyle/>
              <a:p>
                <a:endParaRPr lang="en-US"/>
              </a:p>
            </p:txBody>
          </p:sp>
        </p:grpSp>
        <p:grpSp>
          <p:nvGrpSpPr>
            <p:cNvPr id="153751" name="Group 224"/>
            <p:cNvGrpSpPr>
              <a:grpSpLocks noChangeAspect="1"/>
            </p:cNvGrpSpPr>
            <p:nvPr/>
          </p:nvGrpSpPr>
          <p:grpSpPr bwMode="auto">
            <a:xfrm rot="1754325">
              <a:off x="2256" y="1176"/>
              <a:ext cx="240" cy="176"/>
              <a:chOff x="1824" y="2016"/>
              <a:chExt cx="1440" cy="1056"/>
            </a:xfrm>
          </p:grpSpPr>
          <p:sp>
            <p:nvSpPr>
              <p:cNvPr id="153768" name="AutoShape 225"/>
              <p:cNvSpPr>
                <a:spLocks noChangeAspect="1"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9966FF"/>
              </a:solidFill>
              <a:ln w="9525">
                <a:solidFill>
                  <a:srgbClr val="9966FF"/>
                </a:solidFill>
                <a:miter lim="800000"/>
                <a:headEnd/>
                <a:tailEnd/>
              </a:ln>
            </p:spPr>
            <p:txBody>
              <a:bodyPr wrap="none" anchor="ctr"/>
              <a:lstStyle/>
              <a:p>
                <a:endParaRPr lang="en-US"/>
              </a:p>
            </p:txBody>
          </p:sp>
          <p:sp>
            <p:nvSpPr>
              <p:cNvPr id="153769" name="Oval 226"/>
              <p:cNvSpPr>
                <a:spLocks noChangeAspect="1" noChangeArrowheads="1"/>
              </p:cNvSpPr>
              <p:nvPr/>
            </p:nvSpPr>
            <p:spPr bwMode="auto">
              <a:xfrm>
                <a:off x="2256" y="2256"/>
                <a:ext cx="576" cy="576"/>
              </a:xfrm>
              <a:prstGeom prst="ellipse">
                <a:avLst/>
              </a:prstGeom>
              <a:solidFill>
                <a:srgbClr val="9966FF"/>
              </a:solidFill>
              <a:ln w="9525">
                <a:solidFill>
                  <a:srgbClr val="9966FF"/>
                </a:solidFill>
                <a:round/>
                <a:headEnd/>
                <a:tailEnd/>
              </a:ln>
            </p:spPr>
            <p:txBody>
              <a:bodyPr wrap="none" anchor="ctr"/>
              <a:lstStyle/>
              <a:p>
                <a:endParaRPr lang="en-US"/>
              </a:p>
            </p:txBody>
          </p:sp>
          <p:sp>
            <p:nvSpPr>
              <p:cNvPr id="153770" name="AutoShape 227"/>
              <p:cNvSpPr>
                <a:spLocks noChangeAspect="1"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9966FF"/>
              </a:solidFill>
              <a:ln w="9525">
                <a:solidFill>
                  <a:srgbClr val="9966FF"/>
                </a:solidFill>
                <a:miter lim="800000"/>
                <a:headEnd/>
                <a:tailEnd/>
              </a:ln>
            </p:spPr>
            <p:txBody>
              <a:bodyPr wrap="none" anchor="ctr"/>
              <a:lstStyle/>
              <a:p>
                <a:endParaRPr lang="en-US"/>
              </a:p>
            </p:txBody>
          </p:sp>
        </p:grpSp>
        <p:grpSp>
          <p:nvGrpSpPr>
            <p:cNvPr id="153752" name="Group 228"/>
            <p:cNvGrpSpPr>
              <a:grpSpLocks noChangeAspect="1"/>
            </p:cNvGrpSpPr>
            <p:nvPr/>
          </p:nvGrpSpPr>
          <p:grpSpPr bwMode="auto">
            <a:xfrm>
              <a:off x="2328" y="3736"/>
              <a:ext cx="240" cy="176"/>
              <a:chOff x="1824" y="2016"/>
              <a:chExt cx="1440" cy="1056"/>
            </a:xfrm>
          </p:grpSpPr>
          <p:sp>
            <p:nvSpPr>
              <p:cNvPr id="153765" name="AutoShape 229"/>
              <p:cNvSpPr>
                <a:spLocks noChangeAspect="1"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9966FF"/>
              </a:solidFill>
              <a:ln w="9525">
                <a:solidFill>
                  <a:srgbClr val="9966FF"/>
                </a:solidFill>
                <a:miter lim="800000"/>
                <a:headEnd/>
                <a:tailEnd/>
              </a:ln>
            </p:spPr>
            <p:txBody>
              <a:bodyPr wrap="none" anchor="ctr"/>
              <a:lstStyle/>
              <a:p>
                <a:endParaRPr lang="en-US"/>
              </a:p>
            </p:txBody>
          </p:sp>
          <p:sp>
            <p:nvSpPr>
              <p:cNvPr id="153766" name="Oval 230"/>
              <p:cNvSpPr>
                <a:spLocks noChangeAspect="1" noChangeArrowheads="1"/>
              </p:cNvSpPr>
              <p:nvPr/>
            </p:nvSpPr>
            <p:spPr bwMode="auto">
              <a:xfrm>
                <a:off x="2256" y="2256"/>
                <a:ext cx="576" cy="576"/>
              </a:xfrm>
              <a:prstGeom prst="ellipse">
                <a:avLst/>
              </a:prstGeom>
              <a:solidFill>
                <a:srgbClr val="9966FF"/>
              </a:solidFill>
              <a:ln w="9525">
                <a:solidFill>
                  <a:srgbClr val="9966FF"/>
                </a:solidFill>
                <a:round/>
                <a:headEnd/>
                <a:tailEnd/>
              </a:ln>
            </p:spPr>
            <p:txBody>
              <a:bodyPr wrap="none" anchor="ctr"/>
              <a:lstStyle/>
              <a:p>
                <a:endParaRPr lang="en-US"/>
              </a:p>
            </p:txBody>
          </p:sp>
          <p:sp>
            <p:nvSpPr>
              <p:cNvPr id="153767" name="AutoShape 231"/>
              <p:cNvSpPr>
                <a:spLocks noChangeAspect="1"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9966FF"/>
              </a:solidFill>
              <a:ln w="9525">
                <a:solidFill>
                  <a:srgbClr val="9966FF"/>
                </a:solidFill>
                <a:miter lim="800000"/>
                <a:headEnd/>
                <a:tailEnd/>
              </a:ln>
            </p:spPr>
            <p:txBody>
              <a:bodyPr wrap="none" anchor="ctr"/>
              <a:lstStyle/>
              <a:p>
                <a:endParaRPr lang="en-US"/>
              </a:p>
            </p:txBody>
          </p:sp>
        </p:grpSp>
        <p:grpSp>
          <p:nvGrpSpPr>
            <p:cNvPr id="153753" name="Group 232"/>
            <p:cNvGrpSpPr>
              <a:grpSpLocks noChangeAspect="1"/>
            </p:cNvGrpSpPr>
            <p:nvPr/>
          </p:nvGrpSpPr>
          <p:grpSpPr bwMode="auto">
            <a:xfrm>
              <a:off x="2328" y="832"/>
              <a:ext cx="240" cy="176"/>
              <a:chOff x="1824" y="2016"/>
              <a:chExt cx="1440" cy="1056"/>
            </a:xfrm>
          </p:grpSpPr>
          <p:sp>
            <p:nvSpPr>
              <p:cNvPr id="153762" name="AutoShape 233"/>
              <p:cNvSpPr>
                <a:spLocks noChangeAspect="1"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9966FF"/>
              </a:solidFill>
              <a:ln w="9525">
                <a:solidFill>
                  <a:srgbClr val="9966FF"/>
                </a:solidFill>
                <a:miter lim="800000"/>
                <a:headEnd/>
                <a:tailEnd/>
              </a:ln>
            </p:spPr>
            <p:txBody>
              <a:bodyPr wrap="none" anchor="ctr"/>
              <a:lstStyle/>
              <a:p>
                <a:endParaRPr lang="en-US"/>
              </a:p>
            </p:txBody>
          </p:sp>
          <p:sp>
            <p:nvSpPr>
              <p:cNvPr id="153763" name="Oval 234"/>
              <p:cNvSpPr>
                <a:spLocks noChangeAspect="1" noChangeArrowheads="1"/>
              </p:cNvSpPr>
              <p:nvPr/>
            </p:nvSpPr>
            <p:spPr bwMode="auto">
              <a:xfrm>
                <a:off x="2256" y="2256"/>
                <a:ext cx="576" cy="576"/>
              </a:xfrm>
              <a:prstGeom prst="ellipse">
                <a:avLst/>
              </a:prstGeom>
              <a:solidFill>
                <a:srgbClr val="9966FF"/>
              </a:solidFill>
              <a:ln w="9525">
                <a:solidFill>
                  <a:srgbClr val="9966FF"/>
                </a:solidFill>
                <a:round/>
                <a:headEnd/>
                <a:tailEnd/>
              </a:ln>
            </p:spPr>
            <p:txBody>
              <a:bodyPr wrap="none" anchor="ctr"/>
              <a:lstStyle/>
              <a:p>
                <a:endParaRPr lang="en-US"/>
              </a:p>
            </p:txBody>
          </p:sp>
          <p:sp>
            <p:nvSpPr>
              <p:cNvPr id="153764" name="AutoShape 235"/>
              <p:cNvSpPr>
                <a:spLocks noChangeAspect="1"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9966FF"/>
              </a:solidFill>
              <a:ln w="9525">
                <a:solidFill>
                  <a:srgbClr val="9966FF"/>
                </a:solidFill>
                <a:miter lim="800000"/>
                <a:headEnd/>
                <a:tailEnd/>
              </a:ln>
            </p:spPr>
            <p:txBody>
              <a:bodyPr wrap="none" anchor="ctr"/>
              <a:lstStyle/>
              <a:p>
                <a:endParaRPr lang="en-US"/>
              </a:p>
            </p:txBody>
          </p:sp>
        </p:grpSp>
        <p:grpSp>
          <p:nvGrpSpPr>
            <p:cNvPr id="153754" name="Group 236"/>
            <p:cNvGrpSpPr>
              <a:grpSpLocks noChangeAspect="1"/>
            </p:cNvGrpSpPr>
            <p:nvPr/>
          </p:nvGrpSpPr>
          <p:grpSpPr bwMode="auto">
            <a:xfrm>
              <a:off x="864" y="1352"/>
              <a:ext cx="240" cy="176"/>
              <a:chOff x="1824" y="2016"/>
              <a:chExt cx="1440" cy="1056"/>
            </a:xfrm>
          </p:grpSpPr>
          <p:sp>
            <p:nvSpPr>
              <p:cNvPr id="153759" name="AutoShape 237"/>
              <p:cNvSpPr>
                <a:spLocks noChangeAspect="1"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9966FF"/>
              </a:solidFill>
              <a:ln w="9525">
                <a:solidFill>
                  <a:srgbClr val="9966FF"/>
                </a:solidFill>
                <a:miter lim="800000"/>
                <a:headEnd/>
                <a:tailEnd/>
              </a:ln>
            </p:spPr>
            <p:txBody>
              <a:bodyPr wrap="none" anchor="ctr"/>
              <a:lstStyle/>
              <a:p>
                <a:endParaRPr lang="en-US"/>
              </a:p>
            </p:txBody>
          </p:sp>
          <p:sp>
            <p:nvSpPr>
              <p:cNvPr id="153760" name="Oval 238"/>
              <p:cNvSpPr>
                <a:spLocks noChangeAspect="1" noChangeArrowheads="1"/>
              </p:cNvSpPr>
              <p:nvPr/>
            </p:nvSpPr>
            <p:spPr bwMode="auto">
              <a:xfrm>
                <a:off x="2256" y="2256"/>
                <a:ext cx="576" cy="576"/>
              </a:xfrm>
              <a:prstGeom prst="ellipse">
                <a:avLst/>
              </a:prstGeom>
              <a:solidFill>
                <a:srgbClr val="9966FF"/>
              </a:solidFill>
              <a:ln w="9525">
                <a:solidFill>
                  <a:srgbClr val="9966FF"/>
                </a:solidFill>
                <a:round/>
                <a:headEnd/>
                <a:tailEnd/>
              </a:ln>
            </p:spPr>
            <p:txBody>
              <a:bodyPr wrap="none" anchor="ctr"/>
              <a:lstStyle/>
              <a:p>
                <a:endParaRPr lang="en-US"/>
              </a:p>
            </p:txBody>
          </p:sp>
          <p:sp>
            <p:nvSpPr>
              <p:cNvPr id="153761" name="AutoShape 239"/>
              <p:cNvSpPr>
                <a:spLocks noChangeAspect="1"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9966FF"/>
              </a:solidFill>
              <a:ln w="9525">
                <a:solidFill>
                  <a:srgbClr val="9966FF"/>
                </a:solidFill>
                <a:miter lim="800000"/>
                <a:headEnd/>
                <a:tailEnd/>
              </a:ln>
            </p:spPr>
            <p:txBody>
              <a:bodyPr wrap="none" anchor="ctr"/>
              <a:lstStyle/>
              <a:p>
                <a:endParaRPr lang="en-US"/>
              </a:p>
            </p:txBody>
          </p:sp>
        </p:grpSp>
        <p:grpSp>
          <p:nvGrpSpPr>
            <p:cNvPr id="153755" name="Group 240"/>
            <p:cNvGrpSpPr>
              <a:grpSpLocks noChangeAspect="1"/>
            </p:cNvGrpSpPr>
            <p:nvPr/>
          </p:nvGrpSpPr>
          <p:grpSpPr bwMode="auto">
            <a:xfrm>
              <a:off x="1872" y="2960"/>
              <a:ext cx="240" cy="176"/>
              <a:chOff x="1824" y="2016"/>
              <a:chExt cx="1440" cy="1056"/>
            </a:xfrm>
          </p:grpSpPr>
          <p:sp>
            <p:nvSpPr>
              <p:cNvPr id="153756" name="AutoShape 241"/>
              <p:cNvSpPr>
                <a:spLocks noChangeAspect="1"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9966FF"/>
              </a:solidFill>
              <a:ln w="9525">
                <a:solidFill>
                  <a:srgbClr val="9966FF"/>
                </a:solidFill>
                <a:miter lim="800000"/>
                <a:headEnd/>
                <a:tailEnd/>
              </a:ln>
            </p:spPr>
            <p:txBody>
              <a:bodyPr wrap="none" anchor="ctr"/>
              <a:lstStyle/>
              <a:p>
                <a:endParaRPr lang="en-US"/>
              </a:p>
            </p:txBody>
          </p:sp>
          <p:sp>
            <p:nvSpPr>
              <p:cNvPr id="153757" name="Oval 242"/>
              <p:cNvSpPr>
                <a:spLocks noChangeAspect="1" noChangeArrowheads="1"/>
              </p:cNvSpPr>
              <p:nvPr/>
            </p:nvSpPr>
            <p:spPr bwMode="auto">
              <a:xfrm>
                <a:off x="2256" y="2256"/>
                <a:ext cx="576" cy="576"/>
              </a:xfrm>
              <a:prstGeom prst="ellipse">
                <a:avLst/>
              </a:prstGeom>
              <a:solidFill>
                <a:srgbClr val="9966FF"/>
              </a:solidFill>
              <a:ln w="9525">
                <a:solidFill>
                  <a:srgbClr val="9966FF"/>
                </a:solidFill>
                <a:round/>
                <a:headEnd/>
                <a:tailEnd/>
              </a:ln>
            </p:spPr>
            <p:txBody>
              <a:bodyPr wrap="none" anchor="ctr"/>
              <a:lstStyle/>
              <a:p>
                <a:endParaRPr lang="en-US"/>
              </a:p>
            </p:txBody>
          </p:sp>
          <p:sp>
            <p:nvSpPr>
              <p:cNvPr id="153758" name="AutoShape 243"/>
              <p:cNvSpPr>
                <a:spLocks noChangeAspect="1"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9966FF"/>
              </a:solidFill>
              <a:ln w="9525">
                <a:solidFill>
                  <a:srgbClr val="9966FF"/>
                </a:solidFill>
                <a:miter lim="800000"/>
                <a:headEnd/>
                <a:tailEnd/>
              </a:ln>
            </p:spPr>
            <p:txBody>
              <a:bodyPr wrap="none" anchor="ctr"/>
              <a:lstStyle/>
              <a:p>
                <a:endParaRPr lang="en-US"/>
              </a:p>
            </p:txBody>
          </p:sp>
        </p:grpSp>
      </p:grpSp>
      <p:grpSp>
        <p:nvGrpSpPr>
          <p:cNvPr id="153604" name="Group 244"/>
          <p:cNvGrpSpPr>
            <a:grpSpLocks/>
          </p:cNvGrpSpPr>
          <p:nvPr/>
        </p:nvGrpSpPr>
        <p:grpSpPr bwMode="auto">
          <a:xfrm>
            <a:off x="1447800" y="990600"/>
            <a:ext cx="6362700" cy="4889500"/>
            <a:chOff x="864" y="832"/>
            <a:chExt cx="4008" cy="3080"/>
          </a:xfrm>
        </p:grpSpPr>
        <p:grpSp>
          <p:nvGrpSpPr>
            <p:cNvPr id="153606" name="Group 245"/>
            <p:cNvGrpSpPr>
              <a:grpSpLocks/>
            </p:cNvGrpSpPr>
            <p:nvPr/>
          </p:nvGrpSpPr>
          <p:grpSpPr bwMode="auto">
            <a:xfrm rot="6314649">
              <a:off x="3024" y="2016"/>
              <a:ext cx="240" cy="176"/>
              <a:chOff x="1824" y="2016"/>
              <a:chExt cx="1440" cy="1056"/>
            </a:xfrm>
          </p:grpSpPr>
          <p:sp>
            <p:nvSpPr>
              <p:cNvPr id="153723" name="AutoShape 246"/>
              <p:cNvSpPr>
                <a:spLocks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FF0066"/>
              </a:solidFill>
              <a:ln w="9525">
                <a:solidFill>
                  <a:srgbClr val="FF0066"/>
                </a:solidFill>
                <a:miter lim="800000"/>
                <a:headEnd/>
                <a:tailEnd/>
              </a:ln>
            </p:spPr>
            <p:txBody>
              <a:bodyPr wrap="none" anchor="ctr"/>
              <a:lstStyle/>
              <a:p>
                <a:endParaRPr lang="en-US"/>
              </a:p>
            </p:txBody>
          </p:sp>
          <p:sp>
            <p:nvSpPr>
              <p:cNvPr id="153724" name="Oval 247"/>
              <p:cNvSpPr>
                <a:spLocks noChangeArrowheads="1"/>
              </p:cNvSpPr>
              <p:nvPr/>
            </p:nvSpPr>
            <p:spPr bwMode="auto">
              <a:xfrm>
                <a:off x="2256" y="2256"/>
                <a:ext cx="576" cy="576"/>
              </a:xfrm>
              <a:prstGeom prst="ellipse">
                <a:avLst/>
              </a:prstGeom>
              <a:solidFill>
                <a:srgbClr val="FF0066"/>
              </a:solidFill>
              <a:ln w="9525">
                <a:solidFill>
                  <a:srgbClr val="FF0066"/>
                </a:solidFill>
                <a:round/>
                <a:headEnd/>
                <a:tailEnd/>
              </a:ln>
            </p:spPr>
            <p:txBody>
              <a:bodyPr wrap="none" anchor="ctr"/>
              <a:lstStyle/>
              <a:p>
                <a:endParaRPr lang="en-US"/>
              </a:p>
            </p:txBody>
          </p:sp>
          <p:sp>
            <p:nvSpPr>
              <p:cNvPr id="153725" name="AutoShape 248"/>
              <p:cNvSpPr>
                <a:spLocks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FF0066"/>
              </a:solidFill>
              <a:ln w="9525">
                <a:solidFill>
                  <a:srgbClr val="FF0066"/>
                </a:solidFill>
                <a:miter lim="800000"/>
                <a:headEnd/>
                <a:tailEnd/>
              </a:ln>
            </p:spPr>
            <p:txBody>
              <a:bodyPr wrap="none" anchor="ctr"/>
              <a:lstStyle/>
              <a:p>
                <a:endParaRPr lang="en-US"/>
              </a:p>
            </p:txBody>
          </p:sp>
        </p:grpSp>
        <p:grpSp>
          <p:nvGrpSpPr>
            <p:cNvPr id="153607" name="Group 249"/>
            <p:cNvGrpSpPr>
              <a:grpSpLocks/>
            </p:cNvGrpSpPr>
            <p:nvPr/>
          </p:nvGrpSpPr>
          <p:grpSpPr bwMode="auto">
            <a:xfrm>
              <a:off x="2784" y="2648"/>
              <a:ext cx="240" cy="176"/>
              <a:chOff x="1824" y="2016"/>
              <a:chExt cx="1440" cy="1056"/>
            </a:xfrm>
          </p:grpSpPr>
          <p:sp>
            <p:nvSpPr>
              <p:cNvPr id="153720" name="AutoShape 250"/>
              <p:cNvSpPr>
                <a:spLocks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FF0066"/>
              </a:solidFill>
              <a:ln w="9525">
                <a:solidFill>
                  <a:srgbClr val="FF0066"/>
                </a:solidFill>
                <a:miter lim="800000"/>
                <a:headEnd/>
                <a:tailEnd/>
              </a:ln>
            </p:spPr>
            <p:txBody>
              <a:bodyPr wrap="none" anchor="ctr"/>
              <a:lstStyle/>
              <a:p>
                <a:endParaRPr lang="en-US"/>
              </a:p>
            </p:txBody>
          </p:sp>
          <p:sp>
            <p:nvSpPr>
              <p:cNvPr id="153721" name="Oval 251"/>
              <p:cNvSpPr>
                <a:spLocks noChangeArrowheads="1"/>
              </p:cNvSpPr>
              <p:nvPr/>
            </p:nvSpPr>
            <p:spPr bwMode="auto">
              <a:xfrm>
                <a:off x="2256" y="2256"/>
                <a:ext cx="576" cy="576"/>
              </a:xfrm>
              <a:prstGeom prst="ellipse">
                <a:avLst/>
              </a:prstGeom>
              <a:solidFill>
                <a:srgbClr val="FF0066"/>
              </a:solidFill>
              <a:ln w="9525">
                <a:solidFill>
                  <a:srgbClr val="FF0066"/>
                </a:solidFill>
                <a:round/>
                <a:headEnd/>
                <a:tailEnd/>
              </a:ln>
            </p:spPr>
            <p:txBody>
              <a:bodyPr wrap="none" anchor="ctr"/>
              <a:lstStyle/>
              <a:p>
                <a:endParaRPr lang="en-US"/>
              </a:p>
            </p:txBody>
          </p:sp>
          <p:sp>
            <p:nvSpPr>
              <p:cNvPr id="153722" name="AutoShape 252"/>
              <p:cNvSpPr>
                <a:spLocks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FF0066"/>
              </a:solidFill>
              <a:ln w="9525">
                <a:solidFill>
                  <a:srgbClr val="FF0066"/>
                </a:solidFill>
                <a:miter lim="800000"/>
                <a:headEnd/>
                <a:tailEnd/>
              </a:ln>
            </p:spPr>
            <p:txBody>
              <a:bodyPr wrap="none" anchor="ctr"/>
              <a:lstStyle/>
              <a:p>
                <a:endParaRPr lang="en-US"/>
              </a:p>
            </p:txBody>
          </p:sp>
        </p:grpSp>
        <p:grpSp>
          <p:nvGrpSpPr>
            <p:cNvPr id="153608" name="Group 253"/>
            <p:cNvGrpSpPr>
              <a:grpSpLocks/>
            </p:cNvGrpSpPr>
            <p:nvPr/>
          </p:nvGrpSpPr>
          <p:grpSpPr bwMode="auto">
            <a:xfrm>
              <a:off x="3144" y="3112"/>
              <a:ext cx="240" cy="176"/>
              <a:chOff x="1824" y="2016"/>
              <a:chExt cx="1440" cy="1056"/>
            </a:xfrm>
          </p:grpSpPr>
          <p:sp>
            <p:nvSpPr>
              <p:cNvPr id="153717" name="AutoShape 254"/>
              <p:cNvSpPr>
                <a:spLocks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FF0066"/>
              </a:solidFill>
              <a:ln w="9525">
                <a:solidFill>
                  <a:srgbClr val="FF0066"/>
                </a:solidFill>
                <a:miter lim="800000"/>
                <a:headEnd/>
                <a:tailEnd/>
              </a:ln>
            </p:spPr>
            <p:txBody>
              <a:bodyPr wrap="none" anchor="ctr"/>
              <a:lstStyle/>
              <a:p>
                <a:endParaRPr lang="en-US"/>
              </a:p>
            </p:txBody>
          </p:sp>
          <p:sp>
            <p:nvSpPr>
              <p:cNvPr id="153718" name="Oval 255"/>
              <p:cNvSpPr>
                <a:spLocks noChangeArrowheads="1"/>
              </p:cNvSpPr>
              <p:nvPr/>
            </p:nvSpPr>
            <p:spPr bwMode="auto">
              <a:xfrm>
                <a:off x="2256" y="2256"/>
                <a:ext cx="576" cy="576"/>
              </a:xfrm>
              <a:prstGeom prst="ellipse">
                <a:avLst/>
              </a:prstGeom>
              <a:solidFill>
                <a:srgbClr val="FF0066"/>
              </a:solidFill>
              <a:ln w="9525">
                <a:solidFill>
                  <a:srgbClr val="FF0066"/>
                </a:solidFill>
                <a:round/>
                <a:headEnd/>
                <a:tailEnd/>
              </a:ln>
            </p:spPr>
            <p:txBody>
              <a:bodyPr wrap="none" anchor="ctr"/>
              <a:lstStyle/>
              <a:p>
                <a:endParaRPr lang="en-US"/>
              </a:p>
            </p:txBody>
          </p:sp>
          <p:sp>
            <p:nvSpPr>
              <p:cNvPr id="153719" name="AutoShape 256"/>
              <p:cNvSpPr>
                <a:spLocks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FF0066"/>
              </a:solidFill>
              <a:ln w="9525">
                <a:solidFill>
                  <a:srgbClr val="FF0066"/>
                </a:solidFill>
                <a:miter lim="800000"/>
                <a:headEnd/>
                <a:tailEnd/>
              </a:ln>
            </p:spPr>
            <p:txBody>
              <a:bodyPr wrap="none" anchor="ctr"/>
              <a:lstStyle/>
              <a:p>
                <a:endParaRPr lang="en-US"/>
              </a:p>
            </p:txBody>
          </p:sp>
        </p:grpSp>
        <p:grpSp>
          <p:nvGrpSpPr>
            <p:cNvPr id="153609" name="Group 257"/>
            <p:cNvGrpSpPr>
              <a:grpSpLocks/>
            </p:cNvGrpSpPr>
            <p:nvPr/>
          </p:nvGrpSpPr>
          <p:grpSpPr bwMode="auto">
            <a:xfrm>
              <a:off x="3888" y="2784"/>
              <a:ext cx="240" cy="176"/>
              <a:chOff x="1824" y="2016"/>
              <a:chExt cx="1440" cy="1056"/>
            </a:xfrm>
          </p:grpSpPr>
          <p:sp>
            <p:nvSpPr>
              <p:cNvPr id="153714" name="AutoShape 258"/>
              <p:cNvSpPr>
                <a:spLocks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FF0066"/>
              </a:solidFill>
              <a:ln w="9525">
                <a:solidFill>
                  <a:srgbClr val="FF0066"/>
                </a:solidFill>
                <a:miter lim="800000"/>
                <a:headEnd/>
                <a:tailEnd/>
              </a:ln>
            </p:spPr>
            <p:txBody>
              <a:bodyPr wrap="none" anchor="ctr"/>
              <a:lstStyle/>
              <a:p>
                <a:endParaRPr lang="en-US"/>
              </a:p>
            </p:txBody>
          </p:sp>
          <p:sp>
            <p:nvSpPr>
              <p:cNvPr id="153715" name="Oval 259"/>
              <p:cNvSpPr>
                <a:spLocks noChangeArrowheads="1"/>
              </p:cNvSpPr>
              <p:nvPr/>
            </p:nvSpPr>
            <p:spPr bwMode="auto">
              <a:xfrm>
                <a:off x="2256" y="2256"/>
                <a:ext cx="576" cy="576"/>
              </a:xfrm>
              <a:prstGeom prst="ellipse">
                <a:avLst/>
              </a:prstGeom>
              <a:solidFill>
                <a:srgbClr val="FF0066"/>
              </a:solidFill>
              <a:ln w="9525">
                <a:solidFill>
                  <a:srgbClr val="FF0066"/>
                </a:solidFill>
                <a:round/>
                <a:headEnd/>
                <a:tailEnd/>
              </a:ln>
            </p:spPr>
            <p:txBody>
              <a:bodyPr wrap="none" anchor="ctr"/>
              <a:lstStyle/>
              <a:p>
                <a:endParaRPr lang="en-US"/>
              </a:p>
            </p:txBody>
          </p:sp>
          <p:sp>
            <p:nvSpPr>
              <p:cNvPr id="153716" name="AutoShape 260"/>
              <p:cNvSpPr>
                <a:spLocks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FF0066"/>
              </a:solidFill>
              <a:ln w="9525">
                <a:solidFill>
                  <a:srgbClr val="FF0066"/>
                </a:solidFill>
                <a:miter lim="800000"/>
                <a:headEnd/>
                <a:tailEnd/>
              </a:ln>
            </p:spPr>
            <p:txBody>
              <a:bodyPr wrap="none" anchor="ctr"/>
              <a:lstStyle/>
              <a:p>
                <a:endParaRPr lang="en-US"/>
              </a:p>
            </p:txBody>
          </p:sp>
        </p:grpSp>
        <p:grpSp>
          <p:nvGrpSpPr>
            <p:cNvPr id="153610" name="Group 261"/>
            <p:cNvGrpSpPr>
              <a:grpSpLocks/>
            </p:cNvGrpSpPr>
            <p:nvPr/>
          </p:nvGrpSpPr>
          <p:grpSpPr bwMode="auto">
            <a:xfrm rot="1235553">
              <a:off x="2472" y="1664"/>
              <a:ext cx="240" cy="176"/>
              <a:chOff x="1824" y="2016"/>
              <a:chExt cx="1440" cy="1056"/>
            </a:xfrm>
          </p:grpSpPr>
          <p:sp>
            <p:nvSpPr>
              <p:cNvPr id="153711" name="AutoShape 262"/>
              <p:cNvSpPr>
                <a:spLocks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FF0066"/>
              </a:solidFill>
              <a:ln w="9525">
                <a:solidFill>
                  <a:srgbClr val="FF0066"/>
                </a:solidFill>
                <a:miter lim="800000"/>
                <a:headEnd/>
                <a:tailEnd/>
              </a:ln>
            </p:spPr>
            <p:txBody>
              <a:bodyPr wrap="none" anchor="ctr"/>
              <a:lstStyle/>
              <a:p>
                <a:endParaRPr lang="en-US"/>
              </a:p>
            </p:txBody>
          </p:sp>
          <p:sp>
            <p:nvSpPr>
              <p:cNvPr id="153712" name="Oval 263"/>
              <p:cNvSpPr>
                <a:spLocks noChangeArrowheads="1"/>
              </p:cNvSpPr>
              <p:nvPr/>
            </p:nvSpPr>
            <p:spPr bwMode="auto">
              <a:xfrm>
                <a:off x="2256" y="2256"/>
                <a:ext cx="576" cy="576"/>
              </a:xfrm>
              <a:prstGeom prst="ellipse">
                <a:avLst/>
              </a:prstGeom>
              <a:solidFill>
                <a:srgbClr val="FF0066"/>
              </a:solidFill>
              <a:ln w="9525">
                <a:solidFill>
                  <a:srgbClr val="FF0066"/>
                </a:solidFill>
                <a:round/>
                <a:headEnd/>
                <a:tailEnd/>
              </a:ln>
            </p:spPr>
            <p:txBody>
              <a:bodyPr wrap="none" anchor="ctr"/>
              <a:lstStyle/>
              <a:p>
                <a:endParaRPr lang="en-US"/>
              </a:p>
            </p:txBody>
          </p:sp>
          <p:sp>
            <p:nvSpPr>
              <p:cNvPr id="153713" name="AutoShape 264"/>
              <p:cNvSpPr>
                <a:spLocks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FF0066"/>
              </a:solidFill>
              <a:ln w="9525">
                <a:solidFill>
                  <a:srgbClr val="FF0066"/>
                </a:solidFill>
                <a:miter lim="800000"/>
                <a:headEnd/>
                <a:tailEnd/>
              </a:ln>
            </p:spPr>
            <p:txBody>
              <a:bodyPr wrap="none" anchor="ctr"/>
              <a:lstStyle/>
              <a:p>
                <a:endParaRPr lang="en-US"/>
              </a:p>
            </p:txBody>
          </p:sp>
        </p:grpSp>
        <p:grpSp>
          <p:nvGrpSpPr>
            <p:cNvPr id="153611" name="Group 265"/>
            <p:cNvGrpSpPr>
              <a:grpSpLocks/>
            </p:cNvGrpSpPr>
            <p:nvPr/>
          </p:nvGrpSpPr>
          <p:grpSpPr bwMode="auto">
            <a:xfrm rot="2176688">
              <a:off x="3408" y="1392"/>
              <a:ext cx="240" cy="176"/>
              <a:chOff x="1824" y="2016"/>
              <a:chExt cx="1440" cy="1056"/>
            </a:xfrm>
          </p:grpSpPr>
          <p:sp>
            <p:nvSpPr>
              <p:cNvPr id="153708" name="AutoShape 266"/>
              <p:cNvSpPr>
                <a:spLocks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FF0066"/>
              </a:solidFill>
              <a:ln w="9525">
                <a:solidFill>
                  <a:srgbClr val="FF0066"/>
                </a:solidFill>
                <a:miter lim="800000"/>
                <a:headEnd/>
                <a:tailEnd/>
              </a:ln>
            </p:spPr>
            <p:txBody>
              <a:bodyPr wrap="none" anchor="ctr"/>
              <a:lstStyle/>
              <a:p>
                <a:endParaRPr lang="en-US"/>
              </a:p>
            </p:txBody>
          </p:sp>
          <p:sp>
            <p:nvSpPr>
              <p:cNvPr id="153709" name="Oval 267"/>
              <p:cNvSpPr>
                <a:spLocks noChangeArrowheads="1"/>
              </p:cNvSpPr>
              <p:nvPr/>
            </p:nvSpPr>
            <p:spPr bwMode="auto">
              <a:xfrm>
                <a:off x="2256" y="2256"/>
                <a:ext cx="576" cy="576"/>
              </a:xfrm>
              <a:prstGeom prst="ellipse">
                <a:avLst/>
              </a:prstGeom>
              <a:solidFill>
                <a:srgbClr val="FF0066"/>
              </a:solidFill>
              <a:ln w="9525">
                <a:solidFill>
                  <a:srgbClr val="FF0066"/>
                </a:solidFill>
                <a:round/>
                <a:headEnd/>
                <a:tailEnd/>
              </a:ln>
            </p:spPr>
            <p:txBody>
              <a:bodyPr wrap="none" anchor="ctr"/>
              <a:lstStyle/>
              <a:p>
                <a:endParaRPr lang="en-US"/>
              </a:p>
            </p:txBody>
          </p:sp>
          <p:sp>
            <p:nvSpPr>
              <p:cNvPr id="153710" name="AutoShape 268"/>
              <p:cNvSpPr>
                <a:spLocks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FF0066"/>
              </a:solidFill>
              <a:ln w="9525">
                <a:solidFill>
                  <a:srgbClr val="FF0066"/>
                </a:solidFill>
                <a:miter lim="800000"/>
                <a:headEnd/>
                <a:tailEnd/>
              </a:ln>
            </p:spPr>
            <p:txBody>
              <a:bodyPr wrap="none" anchor="ctr"/>
              <a:lstStyle/>
              <a:p>
                <a:endParaRPr lang="en-US"/>
              </a:p>
            </p:txBody>
          </p:sp>
        </p:grpSp>
        <p:grpSp>
          <p:nvGrpSpPr>
            <p:cNvPr id="153612" name="Group 269"/>
            <p:cNvGrpSpPr>
              <a:grpSpLocks/>
            </p:cNvGrpSpPr>
            <p:nvPr/>
          </p:nvGrpSpPr>
          <p:grpSpPr bwMode="auto">
            <a:xfrm>
              <a:off x="2256" y="2136"/>
              <a:ext cx="240" cy="176"/>
              <a:chOff x="1824" y="2016"/>
              <a:chExt cx="1440" cy="1056"/>
            </a:xfrm>
          </p:grpSpPr>
          <p:sp>
            <p:nvSpPr>
              <p:cNvPr id="153705" name="AutoShape 270"/>
              <p:cNvSpPr>
                <a:spLocks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FF0066"/>
              </a:solidFill>
              <a:ln w="9525">
                <a:solidFill>
                  <a:srgbClr val="FF0066"/>
                </a:solidFill>
                <a:miter lim="800000"/>
                <a:headEnd/>
                <a:tailEnd/>
              </a:ln>
            </p:spPr>
            <p:txBody>
              <a:bodyPr wrap="none" anchor="ctr"/>
              <a:lstStyle/>
              <a:p>
                <a:endParaRPr lang="en-US"/>
              </a:p>
            </p:txBody>
          </p:sp>
          <p:sp>
            <p:nvSpPr>
              <p:cNvPr id="153706" name="Oval 271"/>
              <p:cNvSpPr>
                <a:spLocks noChangeArrowheads="1"/>
              </p:cNvSpPr>
              <p:nvPr/>
            </p:nvSpPr>
            <p:spPr bwMode="auto">
              <a:xfrm>
                <a:off x="2256" y="2256"/>
                <a:ext cx="576" cy="576"/>
              </a:xfrm>
              <a:prstGeom prst="ellipse">
                <a:avLst/>
              </a:prstGeom>
              <a:solidFill>
                <a:srgbClr val="FF0066"/>
              </a:solidFill>
              <a:ln w="9525">
                <a:solidFill>
                  <a:srgbClr val="FF0066"/>
                </a:solidFill>
                <a:round/>
                <a:headEnd/>
                <a:tailEnd/>
              </a:ln>
            </p:spPr>
            <p:txBody>
              <a:bodyPr wrap="none" anchor="ctr"/>
              <a:lstStyle/>
              <a:p>
                <a:endParaRPr lang="en-US"/>
              </a:p>
            </p:txBody>
          </p:sp>
          <p:sp>
            <p:nvSpPr>
              <p:cNvPr id="153707" name="AutoShape 272"/>
              <p:cNvSpPr>
                <a:spLocks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FF0066"/>
              </a:solidFill>
              <a:ln w="9525">
                <a:solidFill>
                  <a:srgbClr val="FF0066"/>
                </a:solidFill>
                <a:miter lim="800000"/>
                <a:headEnd/>
                <a:tailEnd/>
              </a:ln>
            </p:spPr>
            <p:txBody>
              <a:bodyPr wrap="none" anchor="ctr"/>
              <a:lstStyle/>
              <a:p>
                <a:endParaRPr lang="en-US"/>
              </a:p>
            </p:txBody>
          </p:sp>
        </p:grpSp>
        <p:grpSp>
          <p:nvGrpSpPr>
            <p:cNvPr id="153613" name="Group 273"/>
            <p:cNvGrpSpPr>
              <a:grpSpLocks/>
            </p:cNvGrpSpPr>
            <p:nvPr/>
          </p:nvGrpSpPr>
          <p:grpSpPr bwMode="auto">
            <a:xfrm rot="-3230240">
              <a:off x="4416" y="1936"/>
              <a:ext cx="240" cy="176"/>
              <a:chOff x="1824" y="2016"/>
              <a:chExt cx="1440" cy="1056"/>
            </a:xfrm>
          </p:grpSpPr>
          <p:sp>
            <p:nvSpPr>
              <p:cNvPr id="153702" name="AutoShape 274"/>
              <p:cNvSpPr>
                <a:spLocks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FF0066"/>
              </a:solidFill>
              <a:ln w="9525">
                <a:solidFill>
                  <a:srgbClr val="FF0066"/>
                </a:solidFill>
                <a:miter lim="800000"/>
                <a:headEnd/>
                <a:tailEnd/>
              </a:ln>
            </p:spPr>
            <p:txBody>
              <a:bodyPr wrap="none" anchor="ctr"/>
              <a:lstStyle/>
              <a:p>
                <a:endParaRPr lang="en-US"/>
              </a:p>
            </p:txBody>
          </p:sp>
          <p:sp>
            <p:nvSpPr>
              <p:cNvPr id="153703" name="Oval 275"/>
              <p:cNvSpPr>
                <a:spLocks noChangeArrowheads="1"/>
              </p:cNvSpPr>
              <p:nvPr/>
            </p:nvSpPr>
            <p:spPr bwMode="auto">
              <a:xfrm>
                <a:off x="2256" y="2256"/>
                <a:ext cx="576" cy="576"/>
              </a:xfrm>
              <a:prstGeom prst="ellipse">
                <a:avLst/>
              </a:prstGeom>
              <a:solidFill>
                <a:srgbClr val="FF0066"/>
              </a:solidFill>
              <a:ln w="9525">
                <a:solidFill>
                  <a:srgbClr val="FF0066"/>
                </a:solidFill>
                <a:round/>
                <a:headEnd/>
                <a:tailEnd/>
              </a:ln>
            </p:spPr>
            <p:txBody>
              <a:bodyPr wrap="none" anchor="ctr"/>
              <a:lstStyle/>
              <a:p>
                <a:endParaRPr lang="en-US"/>
              </a:p>
            </p:txBody>
          </p:sp>
          <p:sp>
            <p:nvSpPr>
              <p:cNvPr id="153704" name="AutoShape 276"/>
              <p:cNvSpPr>
                <a:spLocks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FF0066"/>
              </a:solidFill>
              <a:ln w="9525">
                <a:solidFill>
                  <a:srgbClr val="FF0066"/>
                </a:solidFill>
                <a:miter lim="800000"/>
                <a:headEnd/>
                <a:tailEnd/>
              </a:ln>
            </p:spPr>
            <p:txBody>
              <a:bodyPr wrap="none" anchor="ctr"/>
              <a:lstStyle/>
              <a:p>
                <a:endParaRPr lang="en-US"/>
              </a:p>
            </p:txBody>
          </p:sp>
        </p:grpSp>
        <p:grpSp>
          <p:nvGrpSpPr>
            <p:cNvPr id="153614" name="Group 277"/>
            <p:cNvGrpSpPr>
              <a:grpSpLocks/>
            </p:cNvGrpSpPr>
            <p:nvPr/>
          </p:nvGrpSpPr>
          <p:grpSpPr bwMode="auto">
            <a:xfrm rot="-818715">
              <a:off x="1320" y="2272"/>
              <a:ext cx="240" cy="176"/>
              <a:chOff x="1824" y="2016"/>
              <a:chExt cx="1440" cy="1056"/>
            </a:xfrm>
          </p:grpSpPr>
          <p:sp>
            <p:nvSpPr>
              <p:cNvPr id="153699" name="AutoShape 278"/>
              <p:cNvSpPr>
                <a:spLocks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FF0066"/>
              </a:solidFill>
              <a:ln w="9525">
                <a:solidFill>
                  <a:srgbClr val="FF0066"/>
                </a:solidFill>
                <a:miter lim="800000"/>
                <a:headEnd/>
                <a:tailEnd/>
              </a:ln>
            </p:spPr>
            <p:txBody>
              <a:bodyPr wrap="none" anchor="ctr"/>
              <a:lstStyle/>
              <a:p>
                <a:endParaRPr lang="en-US"/>
              </a:p>
            </p:txBody>
          </p:sp>
          <p:sp>
            <p:nvSpPr>
              <p:cNvPr id="153700" name="Oval 279"/>
              <p:cNvSpPr>
                <a:spLocks noChangeArrowheads="1"/>
              </p:cNvSpPr>
              <p:nvPr/>
            </p:nvSpPr>
            <p:spPr bwMode="auto">
              <a:xfrm>
                <a:off x="2256" y="2256"/>
                <a:ext cx="576" cy="576"/>
              </a:xfrm>
              <a:prstGeom prst="ellipse">
                <a:avLst/>
              </a:prstGeom>
              <a:solidFill>
                <a:srgbClr val="FF0066"/>
              </a:solidFill>
              <a:ln w="9525">
                <a:solidFill>
                  <a:srgbClr val="FF0066"/>
                </a:solidFill>
                <a:round/>
                <a:headEnd/>
                <a:tailEnd/>
              </a:ln>
            </p:spPr>
            <p:txBody>
              <a:bodyPr wrap="none" anchor="ctr"/>
              <a:lstStyle/>
              <a:p>
                <a:endParaRPr lang="en-US"/>
              </a:p>
            </p:txBody>
          </p:sp>
          <p:sp>
            <p:nvSpPr>
              <p:cNvPr id="153701" name="AutoShape 280"/>
              <p:cNvSpPr>
                <a:spLocks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FF0066"/>
              </a:solidFill>
              <a:ln w="9525">
                <a:solidFill>
                  <a:srgbClr val="FF0066"/>
                </a:solidFill>
                <a:miter lim="800000"/>
                <a:headEnd/>
                <a:tailEnd/>
              </a:ln>
            </p:spPr>
            <p:txBody>
              <a:bodyPr wrap="none" anchor="ctr"/>
              <a:lstStyle/>
              <a:p>
                <a:endParaRPr lang="en-US"/>
              </a:p>
            </p:txBody>
          </p:sp>
        </p:grpSp>
        <p:grpSp>
          <p:nvGrpSpPr>
            <p:cNvPr id="153615" name="Group 281"/>
            <p:cNvGrpSpPr>
              <a:grpSpLocks/>
            </p:cNvGrpSpPr>
            <p:nvPr/>
          </p:nvGrpSpPr>
          <p:grpSpPr bwMode="auto">
            <a:xfrm rot="-4646385">
              <a:off x="1488" y="1528"/>
              <a:ext cx="240" cy="176"/>
              <a:chOff x="1824" y="2016"/>
              <a:chExt cx="1440" cy="1056"/>
            </a:xfrm>
          </p:grpSpPr>
          <p:sp>
            <p:nvSpPr>
              <p:cNvPr id="153696" name="AutoShape 282"/>
              <p:cNvSpPr>
                <a:spLocks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FF0066"/>
              </a:solidFill>
              <a:ln w="9525">
                <a:solidFill>
                  <a:srgbClr val="FF0066"/>
                </a:solidFill>
                <a:miter lim="800000"/>
                <a:headEnd/>
                <a:tailEnd/>
              </a:ln>
            </p:spPr>
            <p:txBody>
              <a:bodyPr wrap="none" anchor="ctr"/>
              <a:lstStyle/>
              <a:p>
                <a:endParaRPr lang="en-US"/>
              </a:p>
            </p:txBody>
          </p:sp>
          <p:sp>
            <p:nvSpPr>
              <p:cNvPr id="153697" name="Oval 283"/>
              <p:cNvSpPr>
                <a:spLocks noChangeArrowheads="1"/>
              </p:cNvSpPr>
              <p:nvPr/>
            </p:nvSpPr>
            <p:spPr bwMode="auto">
              <a:xfrm>
                <a:off x="2256" y="2256"/>
                <a:ext cx="576" cy="576"/>
              </a:xfrm>
              <a:prstGeom prst="ellipse">
                <a:avLst/>
              </a:prstGeom>
              <a:solidFill>
                <a:srgbClr val="FF0066"/>
              </a:solidFill>
              <a:ln w="9525">
                <a:solidFill>
                  <a:srgbClr val="FF0066"/>
                </a:solidFill>
                <a:round/>
                <a:headEnd/>
                <a:tailEnd/>
              </a:ln>
            </p:spPr>
            <p:txBody>
              <a:bodyPr wrap="none" anchor="ctr"/>
              <a:lstStyle/>
              <a:p>
                <a:endParaRPr lang="en-US"/>
              </a:p>
            </p:txBody>
          </p:sp>
          <p:sp>
            <p:nvSpPr>
              <p:cNvPr id="153698" name="AutoShape 284"/>
              <p:cNvSpPr>
                <a:spLocks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FF0066"/>
              </a:solidFill>
              <a:ln w="9525">
                <a:solidFill>
                  <a:srgbClr val="FF0066"/>
                </a:solidFill>
                <a:miter lim="800000"/>
                <a:headEnd/>
                <a:tailEnd/>
              </a:ln>
            </p:spPr>
            <p:txBody>
              <a:bodyPr wrap="none" anchor="ctr"/>
              <a:lstStyle/>
              <a:p>
                <a:endParaRPr lang="en-US"/>
              </a:p>
            </p:txBody>
          </p:sp>
        </p:grpSp>
        <p:grpSp>
          <p:nvGrpSpPr>
            <p:cNvPr id="153616" name="Group 285"/>
            <p:cNvGrpSpPr>
              <a:grpSpLocks/>
            </p:cNvGrpSpPr>
            <p:nvPr/>
          </p:nvGrpSpPr>
          <p:grpSpPr bwMode="auto">
            <a:xfrm rot="4858782">
              <a:off x="4488" y="1352"/>
              <a:ext cx="240" cy="176"/>
              <a:chOff x="1824" y="2016"/>
              <a:chExt cx="1440" cy="1056"/>
            </a:xfrm>
          </p:grpSpPr>
          <p:sp>
            <p:nvSpPr>
              <p:cNvPr id="153693" name="AutoShape 286"/>
              <p:cNvSpPr>
                <a:spLocks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FF0066"/>
              </a:solidFill>
              <a:ln w="9525">
                <a:solidFill>
                  <a:srgbClr val="FF0066"/>
                </a:solidFill>
                <a:miter lim="800000"/>
                <a:headEnd/>
                <a:tailEnd/>
              </a:ln>
            </p:spPr>
            <p:txBody>
              <a:bodyPr wrap="none" anchor="ctr"/>
              <a:lstStyle/>
              <a:p>
                <a:endParaRPr lang="en-US"/>
              </a:p>
            </p:txBody>
          </p:sp>
          <p:sp>
            <p:nvSpPr>
              <p:cNvPr id="153694" name="Oval 287"/>
              <p:cNvSpPr>
                <a:spLocks noChangeArrowheads="1"/>
              </p:cNvSpPr>
              <p:nvPr/>
            </p:nvSpPr>
            <p:spPr bwMode="auto">
              <a:xfrm>
                <a:off x="2256" y="2256"/>
                <a:ext cx="576" cy="576"/>
              </a:xfrm>
              <a:prstGeom prst="ellipse">
                <a:avLst/>
              </a:prstGeom>
              <a:solidFill>
                <a:srgbClr val="FF0066"/>
              </a:solidFill>
              <a:ln w="9525">
                <a:solidFill>
                  <a:srgbClr val="FF0066"/>
                </a:solidFill>
                <a:round/>
                <a:headEnd/>
                <a:tailEnd/>
              </a:ln>
            </p:spPr>
            <p:txBody>
              <a:bodyPr wrap="none" anchor="ctr"/>
              <a:lstStyle/>
              <a:p>
                <a:endParaRPr lang="en-US"/>
              </a:p>
            </p:txBody>
          </p:sp>
          <p:sp>
            <p:nvSpPr>
              <p:cNvPr id="153695" name="AutoShape 288"/>
              <p:cNvSpPr>
                <a:spLocks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FF0066"/>
              </a:solidFill>
              <a:ln w="9525">
                <a:solidFill>
                  <a:srgbClr val="FF0066"/>
                </a:solidFill>
                <a:miter lim="800000"/>
                <a:headEnd/>
                <a:tailEnd/>
              </a:ln>
            </p:spPr>
            <p:txBody>
              <a:bodyPr wrap="none" anchor="ctr"/>
              <a:lstStyle/>
              <a:p>
                <a:endParaRPr lang="en-US"/>
              </a:p>
            </p:txBody>
          </p:sp>
        </p:grpSp>
        <p:grpSp>
          <p:nvGrpSpPr>
            <p:cNvPr id="153617" name="Group 289"/>
            <p:cNvGrpSpPr>
              <a:grpSpLocks/>
            </p:cNvGrpSpPr>
            <p:nvPr/>
          </p:nvGrpSpPr>
          <p:grpSpPr bwMode="auto">
            <a:xfrm rot="-6814358">
              <a:off x="2568" y="2312"/>
              <a:ext cx="240" cy="176"/>
              <a:chOff x="1824" y="2016"/>
              <a:chExt cx="1440" cy="1056"/>
            </a:xfrm>
          </p:grpSpPr>
          <p:sp>
            <p:nvSpPr>
              <p:cNvPr id="153690" name="AutoShape 290"/>
              <p:cNvSpPr>
                <a:spLocks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FF0066"/>
              </a:solidFill>
              <a:ln w="9525">
                <a:solidFill>
                  <a:srgbClr val="FF0066"/>
                </a:solidFill>
                <a:miter lim="800000"/>
                <a:headEnd/>
                <a:tailEnd/>
              </a:ln>
            </p:spPr>
            <p:txBody>
              <a:bodyPr wrap="none" anchor="ctr"/>
              <a:lstStyle/>
              <a:p>
                <a:endParaRPr lang="en-US"/>
              </a:p>
            </p:txBody>
          </p:sp>
          <p:sp>
            <p:nvSpPr>
              <p:cNvPr id="153691" name="Oval 291"/>
              <p:cNvSpPr>
                <a:spLocks noChangeArrowheads="1"/>
              </p:cNvSpPr>
              <p:nvPr/>
            </p:nvSpPr>
            <p:spPr bwMode="auto">
              <a:xfrm>
                <a:off x="2256" y="2256"/>
                <a:ext cx="576" cy="576"/>
              </a:xfrm>
              <a:prstGeom prst="ellipse">
                <a:avLst/>
              </a:prstGeom>
              <a:solidFill>
                <a:srgbClr val="FF0066"/>
              </a:solidFill>
              <a:ln w="9525">
                <a:solidFill>
                  <a:srgbClr val="FF0066"/>
                </a:solidFill>
                <a:round/>
                <a:headEnd/>
                <a:tailEnd/>
              </a:ln>
            </p:spPr>
            <p:txBody>
              <a:bodyPr wrap="none" anchor="ctr"/>
              <a:lstStyle/>
              <a:p>
                <a:endParaRPr lang="en-US"/>
              </a:p>
            </p:txBody>
          </p:sp>
          <p:sp>
            <p:nvSpPr>
              <p:cNvPr id="153692" name="AutoShape 292"/>
              <p:cNvSpPr>
                <a:spLocks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FF0066"/>
              </a:solidFill>
              <a:ln w="9525">
                <a:solidFill>
                  <a:srgbClr val="FF0066"/>
                </a:solidFill>
                <a:miter lim="800000"/>
                <a:headEnd/>
                <a:tailEnd/>
              </a:ln>
            </p:spPr>
            <p:txBody>
              <a:bodyPr wrap="none" anchor="ctr"/>
              <a:lstStyle/>
              <a:p>
                <a:endParaRPr lang="en-US"/>
              </a:p>
            </p:txBody>
          </p:sp>
        </p:grpSp>
        <p:grpSp>
          <p:nvGrpSpPr>
            <p:cNvPr id="153618" name="Group 293"/>
            <p:cNvGrpSpPr>
              <a:grpSpLocks/>
            </p:cNvGrpSpPr>
            <p:nvPr/>
          </p:nvGrpSpPr>
          <p:grpSpPr bwMode="auto">
            <a:xfrm>
              <a:off x="2952" y="1104"/>
              <a:ext cx="240" cy="176"/>
              <a:chOff x="1824" y="2016"/>
              <a:chExt cx="1440" cy="1056"/>
            </a:xfrm>
          </p:grpSpPr>
          <p:sp>
            <p:nvSpPr>
              <p:cNvPr id="153687" name="AutoShape 294"/>
              <p:cNvSpPr>
                <a:spLocks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FF0066"/>
              </a:solidFill>
              <a:ln w="9525">
                <a:solidFill>
                  <a:srgbClr val="FF0066"/>
                </a:solidFill>
                <a:miter lim="800000"/>
                <a:headEnd/>
                <a:tailEnd/>
              </a:ln>
            </p:spPr>
            <p:txBody>
              <a:bodyPr wrap="none" anchor="ctr"/>
              <a:lstStyle/>
              <a:p>
                <a:endParaRPr lang="en-US"/>
              </a:p>
            </p:txBody>
          </p:sp>
          <p:sp>
            <p:nvSpPr>
              <p:cNvPr id="153688" name="Oval 295"/>
              <p:cNvSpPr>
                <a:spLocks noChangeArrowheads="1"/>
              </p:cNvSpPr>
              <p:nvPr/>
            </p:nvSpPr>
            <p:spPr bwMode="auto">
              <a:xfrm>
                <a:off x="2256" y="2256"/>
                <a:ext cx="576" cy="576"/>
              </a:xfrm>
              <a:prstGeom prst="ellipse">
                <a:avLst/>
              </a:prstGeom>
              <a:solidFill>
                <a:srgbClr val="FF0066"/>
              </a:solidFill>
              <a:ln w="9525">
                <a:solidFill>
                  <a:srgbClr val="FF0066"/>
                </a:solidFill>
                <a:round/>
                <a:headEnd/>
                <a:tailEnd/>
              </a:ln>
            </p:spPr>
            <p:txBody>
              <a:bodyPr wrap="none" anchor="ctr"/>
              <a:lstStyle/>
              <a:p>
                <a:endParaRPr lang="en-US"/>
              </a:p>
            </p:txBody>
          </p:sp>
          <p:sp>
            <p:nvSpPr>
              <p:cNvPr id="153689" name="AutoShape 296"/>
              <p:cNvSpPr>
                <a:spLocks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FF0066"/>
              </a:solidFill>
              <a:ln w="9525">
                <a:solidFill>
                  <a:srgbClr val="FF0066"/>
                </a:solidFill>
                <a:miter lim="800000"/>
                <a:headEnd/>
                <a:tailEnd/>
              </a:ln>
            </p:spPr>
            <p:txBody>
              <a:bodyPr wrap="none" anchor="ctr"/>
              <a:lstStyle/>
              <a:p>
                <a:endParaRPr lang="en-US"/>
              </a:p>
            </p:txBody>
          </p:sp>
        </p:grpSp>
        <p:grpSp>
          <p:nvGrpSpPr>
            <p:cNvPr id="153619" name="Group 297"/>
            <p:cNvGrpSpPr>
              <a:grpSpLocks/>
            </p:cNvGrpSpPr>
            <p:nvPr/>
          </p:nvGrpSpPr>
          <p:grpSpPr bwMode="auto">
            <a:xfrm>
              <a:off x="3096" y="3496"/>
              <a:ext cx="240" cy="176"/>
              <a:chOff x="1824" y="2016"/>
              <a:chExt cx="1440" cy="1056"/>
            </a:xfrm>
          </p:grpSpPr>
          <p:sp>
            <p:nvSpPr>
              <p:cNvPr id="153684" name="AutoShape 298"/>
              <p:cNvSpPr>
                <a:spLocks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FF0066"/>
              </a:solidFill>
              <a:ln w="9525">
                <a:solidFill>
                  <a:srgbClr val="FF0066"/>
                </a:solidFill>
                <a:miter lim="800000"/>
                <a:headEnd/>
                <a:tailEnd/>
              </a:ln>
            </p:spPr>
            <p:txBody>
              <a:bodyPr wrap="none" anchor="ctr"/>
              <a:lstStyle/>
              <a:p>
                <a:endParaRPr lang="en-US"/>
              </a:p>
            </p:txBody>
          </p:sp>
          <p:sp>
            <p:nvSpPr>
              <p:cNvPr id="153685" name="Oval 299"/>
              <p:cNvSpPr>
                <a:spLocks noChangeArrowheads="1"/>
              </p:cNvSpPr>
              <p:nvPr/>
            </p:nvSpPr>
            <p:spPr bwMode="auto">
              <a:xfrm>
                <a:off x="2256" y="2256"/>
                <a:ext cx="576" cy="576"/>
              </a:xfrm>
              <a:prstGeom prst="ellipse">
                <a:avLst/>
              </a:prstGeom>
              <a:solidFill>
                <a:srgbClr val="FF0066"/>
              </a:solidFill>
              <a:ln w="9525">
                <a:solidFill>
                  <a:srgbClr val="FF0066"/>
                </a:solidFill>
                <a:round/>
                <a:headEnd/>
                <a:tailEnd/>
              </a:ln>
            </p:spPr>
            <p:txBody>
              <a:bodyPr wrap="none" anchor="ctr"/>
              <a:lstStyle/>
              <a:p>
                <a:endParaRPr lang="en-US"/>
              </a:p>
            </p:txBody>
          </p:sp>
          <p:sp>
            <p:nvSpPr>
              <p:cNvPr id="153686" name="AutoShape 300"/>
              <p:cNvSpPr>
                <a:spLocks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FF0066"/>
              </a:solidFill>
              <a:ln w="9525">
                <a:solidFill>
                  <a:srgbClr val="FF0066"/>
                </a:solidFill>
                <a:miter lim="800000"/>
                <a:headEnd/>
                <a:tailEnd/>
              </a:ln>
            </p:spPr>
            <p:txBody>
              <a:bodyPr wrap="none" anchor="ctr"/>
              <a:lstStyle/>
              <a:p>
                <a:endParaRPr lang="en-US"/>
              </a:p>
            </p:txBody>
          </p:sp>
        </p:grpSp>
        <p:grpSp>
          <p:nvGrpSpPr>
            <p:cNvPr id="153620" name="Group 301"/>
            <p:cNvGrpSpPr>
              <a:grpSpLocks/>
            </p:cNvGrpSpPr>
            <p:nvPr/>
          </p:nvGrpSpPr>
          <p:grpSpPr bwMode="auto">
            <a:xfrm>
              <a:off x="3552" y="3712"/>
              <a:ext cx="240" cy="176"/>
              <a:chOff x="1824" y="2016"/>
              <a:chExt cx="1440" cy="1056"/>
            </a:xfrm>
          </p:grpSpPr>
          <p:sp>
            <p:nvSpPr>
              <p:cNvPr id="153681" name="AutoShape 302"/>
              <p:cNvSpPr>
                <a:spLocks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FF0066"/>
              </a:solidFill>
              <a:ln w="9525">
                <a:solidFill>
                  <a:srgbClr val="FF0066"/>
                </a:solidFill>
                <a:miter lim="800000"/>
                <a:headEnd/>
                <a:tailEnd/>
              </a:ln>
            </p:spPr>
            <p:txBody>
              <a:bodyPr wrap="none" anchor="ctr"/>
              <a:lstStyle/>
              <a:p>
                <a:endParaRPr lang="en-US"/>
              </a:p>
            </p:txBody>
          </p:sp>
          <p:sp>
            <p:nvSpPr>
              <p:cNvPr id="153682" name="Oval 303"/>
              <p:cNvSpPr>
                <a:spLocks noChangeArrowheads="1"/>
              </p:cNvSpPr>
              <p:nvPr/>
            </p:nvSpPr>
            <p:spPr bwMode="auto">
              <a:xfrm>
                <a:off x="2256" y="2256"/>
                <a:ext cx="576" cy="576"/>
              </a:xfrm>
              <a:prstGeom prst="ellipse">
                <a:avLst/>
              </a:prstGeom>
              <a:solidFill>
                <a:srgbClr val="FF0066"/>
              </a:solidFill>
              <a:ln w="9525">
                <a:solidFill>
                  <a:srgbClr val="FF0066"/>
                </a:solidFill>
                <a:round/>
                <a:headEnd/>
                <a:tailEnd/>
              </a:ln>
            </p:spPr>
            <p:txBody>
              <a:bodyPr wrap="none" anchor="ctr"/>
              <a:lstStyle/>
              <a:p>
                <a:endParaRPr lang="en-US"/>
              </a:p>
            </p:txBody>
          </p:sp>
          <p:sp>
            <p:nvSpPr>
              <p:cNvPr id="153683" name="AutoShape 304"/>
              <p:cNvSpPr>
                <a:spLocks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FF0066"/>
              </a:solidFill>
              <a:ln w="9525">
                <a:solidFill>
                  <a:srgbClr val="FF0066"/>
                </a:solidFill>
                <a:miter lim="800000"/>
                <a:headEnd/>
                <a:tailEnd/>
              </a:ln>
            </p:spPr>
            <p:txBody>
              <a:bodyPr wrap="none" anchor="ctr"/>
              <a:lstStyle/>
              <a:p>
                <a:endParaRPr lang="en-US"/>
              </a:p>
            </p:txBody>
          </p:sp>
        </p:grpSp>
        <p:grpSp>
          <p:nvGrpSpPr>
            <p:cNvPr id="153621" name="Group 305"/>
            <p:cNvGrpSpPr>
              <a:grpSpLocks/>
            </p:cNvGrpSpPr>
            <p:nvPr/>
          </p:nvGrpSpPr>
          <p:grpSpPr bwMode="auto">
            <a:xfrm>
              <a:off x="1464" y="2824"/>
              <a:ext cx="240" cy="176"/>
              <a:chOff x="1824" y="2016"/>
              <a:chExt cx="1440" cy="1056"/>
            </a:xfrm>
          </p:grpSpPr>
          <p:sp>
            <p:nvSpPr>
              <p:cNvPr id="153678" name="AutoShape 306"/>
              <p:cNvSpPr>
                <a:spLocks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FF0066"/>
              </a:solidFill>
              <a:ln w="9525">
                <a:solidFill>
                  <a:srgbClr val="FF0066"/>
                </a:solidFill>
                <a:miter lim="800000"/>
                <a:headEnd/>
                <a:tailEnd/>
              </a:ln>
            </p:spPr>
            <p:txBody>
              <a:bodyPr wrap="none" anchor="ctr"/>
              <a:lstStyle/>
              <a:p>
                <a:endParaRPr lang="en-US"/>
              </a:p>
            </p:txBody>
          </p:sp>
          <p:sp>
            <p:nvSpPr>
              <p:cNvPr id="153679" name="Oval 307"/>
              <p:cNvSpPr>
                <a:spLocks noChangeArrowheads="1"/>
              </p:cNvSpPr>
              <p:nvPr/>
            </p:nvSpPr>
            <p:spPr bwMode="auto">
              <a:xfrm>
                <a:off x="2256" y="2256"/>
                <a:ext cx="576" cy="576"/>
              </a:xfrm>
              <a:prstGeom prst="ellipse">
                <a:avLst/>
              </a:prstGeom>
              <a:solidFill>
                <a:srgbClr val="FF0066"/>
              </a:solidFill>
              <a:ln w="9525">
                <a:solidFill>
                  <a:srgbClr val="FF0066"/>
                </a:solidFill>
                <a:round/>
                <a:headEnd/>
                <a:tailEnd/>
              </a:ln>
            </p:spPr>
            <p:txBody>
              <a:bodyPr wrap="none" anchor="ctr"/>
              <a:lstStyle/>
              <a:p>
                <a:endParaRPr lang="en-US"/>
              </a:p>
            </p:txBody>
          </p:sp>
          <p:sp>
            <p:nvSpPr>
              <p:cNvPr id="153680" name="AutoShape 308"/>
              <p:cNvSpPr>
                <a:spLocks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FF0066"/>
              </a:solidFill>
              <a:ln w="9525">
                <a:solidFill>
                  <a:srgbClr val="FF0066"/>
                </a:solidFill>
                <a:miter lim="800000"/>
                <a:headEnd/>
                <a:tailEnd/>
              </a:ln>
            </p:spPr>
            <p:txBody>
              <a:bodyPr wrap="none" anchor="ctr"/>
              <a:lstStyle/>
              <a:p>
                <a:endParaRPr lang="en-US"/>
              </a:p>
            </p:txBody>
          </p:sp>
        </p:grpSp>
        <p:grpSp>
          <p:nvGrpSpPr>
            <p:cNvPr id="153622" name="Group 309"/>
            <p:cNvGrpSpPr>
              <a:grpSpLocks/>
            </p:cNvGrpSpPr>
            <p:nvPr/>
          </p:nvGrpSpPr>
          <p:grpSpPr bwMode="auto">
            <a:xfrm>
              <a:off x="1296" y="968"/>
              <a:ext cx="240" cy="176"/>
              <a:chOff x="1824" y="2016"/>
              <a:chExt cx="1440" cy="1056"/>
            </a:xfrm>
          </p:grpSpPr>
          <p:sp>
            <p:nvSpPr>
              <p:cNvPr id="153675" name="AutoShape 310"/>
              <p:cNvSpPr>
                <a:spLocks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FF0066"/>
              </a:solidFill>
              <a:ln w="9525">
                <a:solidFill>
                  <a:srgbClr val="FF0066"/>
                </a:solidFill>
                <a:miter lim="800000"/>
                <a:headEnd/>
                <a:tailEnd/>
              </a:ln>
            </p:spPr>
            <p:txBody>
              <a:bodyPr wrap="none" anchor="ctr"/>
              <a:lstStyle/>
              <a:p>
                <a:endParaRPr lang="en-US"/>
              </a:p>
            </p:txBody>
          </p:sp>
          <p:sp>
            <p:nvSpPr>
              <p:cNvPr id="153676" name="Oval 311"/>
              <p:cNvSpPr>
                <a:spLocks noChangeArrowheads="1"/>
              </p:cNvSpPr>
              <p:nvPr/>
            </p:nvSpPr>
            <p:spPr bwMode="auto">
              <a:xfrm>
                <a:off x="2256" y="2256"/>
                <a:ext cx="576" cy="576"/>
              </a:xfrm>
              <a:prstGeom prst="ellipse">
                <a:avLst/>
              </a:prstGeom>
              <a:solidFill>
                <a:srgbClr val="FF0066"/>
              </a:solidFill>
              <a:ln w="9525">
                <a:solidFill>
                  <a:srgbClr val="FF0066"/>
                </a:solidFill>
                <a:round/>
                <a:headEnd/>
                <a:tailEnd/>
              </a:ln>
            </p:spPr>
            <p:txBody>
              <a:bodyPr wrap="none" anchor="ctr"/>
              <a:lstStyle/>
              <a:p>
                <a:endParaRPr lang="en-US"/>
              </a:p>
            </p:txBody>
          </p:sp>
          <p:sp>
            <p:nvSpPr>
              <p:cNvPr id="153677" name="AutoShape 312"/>
              <p:cNvSpPr>
                <a:spLocks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FF0066"/>
              </a:solidFill>
              <a:ln w="9525">
                <a:solidFill>
                  <a:srgbClr val="FF0066"/>
                </a:solidFill>
                <a:miter lim="800000"/>
                <a:headEnd/>
                <a:tailEnd/>
              </a:ln>
            </p:spPr>
            <p:txBody>
              <a:bodyPr wrap="none" anchor="ctr"/>
              <a:lstStyle/>
              <a:p>
                <a:endParaRPr lang="en-US"/>
              </a:p>
            </p:txBody>
          </p:sp>
        </p:grpSp>
        <p:grpSp>
          <p:nvGrpSpPr>
            <p:cNvPr id="153623" name="Group 313"/>
            <p:cNvGrpSpPr>
              <a:grpSpLocks/>
            </p:cNvGrpSpPr>
            <p:nvPr/>
          </p:nvGrpSpPr>
          <p:grpSpPr bwMode="auto">
            <a:xfrm rot="-5733247">
              <a:off x="3816" y="968"/>
              <a:ext cx="240" cy="176"/>
              <a:chOff x="1824" y="2016"/>
              <a:chExt cx="1440" cy="1056"/>
            </a:xfrm>
          </p:grpSpPr>
          <p:sp>
            <p:nvSpPr>
              <p:cNvPr id="153672" name="AutoShape 314"/>
              <p:cNvSpPr>
                <a:spLocks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FF0066"/>
              </a:solidFill>
              <a:ln w="9525">
                <a:solidFill>
                  <a:srgbClr val="FF0066"/>
                </a:solidFill>
                <a:miter lim="800000"/>
                <a:headEnd/>
                <a:tailEnd/>
              </a:ln>
            </p:spPr>
            <p:txBody>
              <a:bodyPr wrap="none" anchor="ctr"/>
              <a:lstStyle/>
              <a:p>
                <a:endParaRPr lang="en-US"/>
              </a:p>
            </p:txBody>
          </p:sp>
          <p:sp>
            <p:nvSpPr>
              <p:cNvPr id="153673" name="Oval 315"/>
              <p:cNvSpPr>
                <a:spLocks noChangeArrowheads="1"/>
              </p:cNvSpPr>
              <p:nvPr/>
            </p:nvSpPr>
            <p:spPr bwMode="auto">
              <a:xfrm>
                <a:off x="2256" y="2256"/>
                <a:ext cx="576" cy="576"/>
              </a:xfrm>
              <a:prstGeom prst="ellipse">
                <a:avLst/>
              </a:prstGeom>
              <a:solidFill>
                <a:srgbClr val="FF0066"/>
              </a:solidFill>
              <a:ln w="9525">
                <a:solidFill>
                  <a:srgbClr val="FF0066"/>
                </a:solidFill>
                <a:round/>
                <a:headEnd/>
                <a:tailEnd/>
              </a:ln>
            </p:spPr>
            <p:txBody>
              <a:bodyPr wrap="none" anchor="ctr"/>
              <a:lstStyle/>
              <a:p>
                <a:endParaRPr lang="en-US"/>
              </a:p>
            </p:txBody>
          </p:sp>
          <p:sp>
            <p:nvSpPr>
              <p:cNvPr id="153674" name="AutoShape 316"/>
              <p:cNvSpPr>
                <a:spLocks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FF0066"/>
              </a:solidFill>
              <a:ln w="9525">
                <a:solidFill>
                  <a:srgbClr val="FF0066"/>
                </a:solidFill>
                <a:miter lim="800000"/>
                <a:headEnd/>
                <a:tailEnd/>
              </a:ln>
            </p:spPr>
            <p:txBody>
              <a:bodyPr wrap="none" anchor="ctr"/>
              <a:lstStyle/>
              <a:p>
                <a:endParaRPr lang="en-US"/>
              </a:p>
            </p:txBody>
          </p:sp>
        </p:grpSp>
        <p:grpSp>
          <p:nvGrpSpPr>
            <p:cNvPr id="153624" name="Group 317"/>
            <p:cNvGrpSpPr>
              <a:grpSpLocks/>
            </p:cNvGrpSpPr>
            <p:nvPr/>
          </p:nvGrpSpPr>
          <p:grpSpPr bwMode="auto">
            <a:xfrm>
              <a:off x="1080" y="3264"/>
              <a:ext cx="240" cy="176"/>
              <a:chOff x="1824" y="2016"/>
              <a:chExt cx="1440" cy="1056"/>
            </a:xfrm>
          </p:grpSpPr>
          <p:sp>
            <p:nvSpPr>
              <p:cNvPr id="153669" name="AutoShape 318"/>
              <p:cNvSpPr>
                <a:spLocks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FF0066"/>
              </a:solidFill>
              <a:ln w="9525">
                <a:solidFill>
                  <a:srgbClr val="FF0066"/>
                </a:solidFill>
                <a:miter lim="800000"/>
                <a:headEnd/>
                <a:tailEnd/>
              </a:ln>
            </p:spPr>
            <p:txBody>
              <a:bodyPr wrap="none" anchor="ctr"/>
              <a:lstStyle/>
              <a:p>
                <a:endParaRPr lang="en-US"/>
              </a:p>
            </p:txBody>
          </p:sp>
          <p:sp>
            <p:nvSpPr>
              <p:cNvPr id="153670" name="Oval 319"/>
              <p:cNvSpPr>
                <a:spLocks noChangeArrowheads="1"/>
              </p:cNvSpPr>
              <p:nvPr/>
            </p:nvSpPr>
            <p:spPr bwMode="auto">
              <a:xfrm>
                <a:off x="2256" y="2256"/>
                <a:ext cx="576" cy="576"/>
              </a:xfrm>
              <a:prstGeom prst="ellipse">
                <a:avLst/>
              </a:prstGeom>
              <a:solidFill>
                <a:srgbClr val="FF0066"/>
              </a:solidFill>
              <a:ln w="9525">
                <a:solidFill>
                  <a:srgbClr val="FF0066"/>
                </a:solidFill>
                <a:round/>
                <a:headEnd/>
                <a:tailEnd/>
              </a:ln>
            </p:spPr>
            <p:txBody>
              <a:bodyPr wrap="none" anchor="ctr"/>
              <a:lstStyle/>
              <a:p>
                <a:endParaRPr lang="en-US"/>
              </a:p>
            </p:txBody>
          </p:sp>
          <p:sp>
            <p:nvSpPr>
              <p:cNvPr id="153671" name="AutoShape 320"/>
              <p:cNvSpPr>
                <a:spLocks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FF0066"/>
              </a:solidFill>
              <a:ln w="9525">
                <a:solidFill>
                  <a:srgbClr val="FF0066"/>
                </a:solidFill>
                <a:miter lim="800000"/>
                <a:headEnd/>
                <a:tailEnd/>
              </a:ln>
            </p:spPr>
            <p:txBody>
              <a:bodyPr wrap="none" anchor="ctr"/>
              <a:lstStyle/>
              <a:p>
                <a:endParaRPr lang="en-US"/>
              </a:p>
            </p:txBody>
          </p:sp>
        </p:grpSp>
        <p:grpSp>
          <p:nvGrpSpPr>
            <p:cNvPr id="153625" name="Group 321"/>
            <p:cNvGrpSpPr>
              <a:grpSpLocks/>
            </p:cNvGrpSpPr>
            <p:nvPr/>
          </p:nvGrpSpPr>
          <p:grpSpPr bwMode="auto">
            <a:xfrm rot="-2053269">
              <a:off x="1320" y="3520"/>
              <a:ext cx="240" cy="176"/>
              <a:chOff x="1824" y="2016"/>
              <a:chExt cx="1440" cy="1056"/>
            </a:xfrm>
          </p:grpSpPr>
          <p:sp>
            <p:nvSpPr>
              <p:cNvPr id="153666" name="AutoShape 322"/>
              <p:cNvSpPr>
                <a:spLocks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FF0066"/>
              </a:solidFill>
              <a:ln w="9525">
                <a:solidFill>
                  <a:srgbClr val="FF0066"/>
                </a:solidFill>
                <a:miter lim="800000"/>
                <a:headEnd/>
                <a:tailEnd/>
              </a:ln>
            </p:spPr>
            <p:txBody>
              <a:bodyPr wrap="none" anchor="ctr"/>
              <a:lstStyle/>
              <a:p>
                <a:endParaRPr lang="en-US"/>
              </a:p>
            </p:txBody>
          </p:sp>
          <p:sp>
            <p:nvSpPr>
              <p:cNvPr id="153667" name="Oval 323"/>
              <p:cNvSpPr>
                <a:spLocks noChangeArrowheads="1"/>
              </p:cNvSpPr>
              <p:nvPr/>
            </p:nvSpPr>
            <p:spPr bwMode="auto">
              <a:xfrm>
                <a:off x="2256" y="2256"/>
                <a:ext cx="576" cy="576"/>
              </a:xfrm>
              <a:prstGeom prst="ellipse">
                <a:avLst/>
              </a:prstGeom>
              <a:solidFill>
                <a:srgbClr val="FF0066"/>
              </a:solidFill>
              <a:ln w="9525">
                <a:solidFill>
                  <a:srgbClr val="FF0066"/>
                </a:solidFill>
                <a:round/>
                <a:headEnd/>
                <a:tailEnd/>
              </a:ln>
            </p:spPr>
            <p:txBody>
              <a:bodyPr wrap="none" anchor="ctr"/>
              <a:lstStyle/>
              <a:p>
                <a:endParaRPr lang="en-US"/>
              </a:p>
            </p:txBody>
          </p:sp>
          <p:sp>
            <p:nvSpPr>
              <p:cNvPr id="153668" name="AutoShape 324"/>
              <p:cNvSpPr>
                <a:spLocks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FF0066"/>
              </a:solidFill>
              <a:ln w="9525">
                <a:solidFill>
                  <a:srgbClr val="FF0066"/>
                </a:solidFill>
                <a:miter lim="800000"/>
                <a:headEnd/>
                <a:tailEnd/>
              </a:ln>
            </p:spPr>
            <p:txBody>
              <a:bodyPr wrap="none" anchor="ctr"/>
              <a:lstStyle/>
              <a:p>
                <a:endParaRPr lang="en-US"/>
              </a:p>
            </p:txBody>
          </p:sp>
        </p:grpSp>
        <p:grpSp>
          <p:nvGrpSpPr>
            <p:cNvPr id="153626" name="Group 325"/>
            <p:cNvGrpSpPr>
              <a:grpSpLocks/>
            </p:cNvGrpSpPr>
            <p:nvPr/>
          </p:nvGrpSpPr>
          <p:grpSpPr bwMode="auto">
            <a:xfrm rot="4480314">
              <a:off x="1968" y="2608"/>
              <a:ext cx="240" cy="176"/>
              <a:chOff x="1824" y="2016"/>
              <a:chExt cx="1440" cy="1056"/>
            </a:xfrm>
          </p:grpSpPr>
          <p:sp>
            <p:nvSpPr>
              <p:cNvPr id="153663" name="AutoShape 326"/>
              <p:cNvSpPr>
                <a:spLocks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FF0066"/>
              </a:solidFill>
              <a:ln w="9525">
                <a:solidFill>
                  <a:srgbClr val="FF0066"/>
                </a:solidFill>
                <a:miter lim="800000"/>
                <a:headEnd/>
                <a:tailEnd/>
              </a:ln>
            </p:spPr>
            <p:txBody>
              <a:bodyPr wrap="none" anchor="ctr"/>
              <a:lstStyle/>
              <a:p>
                <a:endParaRPr lang="en-US"/>
              </a:p>
            </p:txBody>
          </p:sp>
          <p:sp>
            <p:nvSpPr>
              <p:cNvPr id="153664" name="Oval 327"/>
              <p:cNvSpPr>
                <a:spLocks noChangeArrowheads="1"/>
              </p:cNvSpPr>
              <p:nvPr/>
            </p:nvSpPr>
            <p:spPr bwMode="auto">
              <a:xfrm>
                <a:off x="2256" y="2256"/>
                <a:ext cx="576" cy="576"/>
              </a:xfrm>
              <a:prstGeom prst="ellipse">
                <a:avLst/>
              </a:prstGeom>
              <a:solidFill>
                <a:srgbClr val="FF0066"/>
              </a:solidFill>
              <a:ln w="9525">
                <a:solidFill>
                  <a:srgbClr val="FF0066"/>
                </a:solidFill>
                <a:round/>
                <a:headEnd/>
                <a:tailEnd/>
              </a:ln>
            </p:spPr>
            <p:txBody>
              <a:bodyPr wrap="none" anchor="ctr"/>
              <a:lstStyle/>
              <a:p>
                <a:endParaRPr lang="en-US"/>
              </a:p>
            </p:txBody>
          </p:sp>
          <p:sp>
            <p:nvSpPr>
              <p:cNvPr id="153665" name="AutoShape 328"/>
              <p:cNvSpPr>
                <a:spLocks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FF0066"/>
              </a:solidFill>
              <a:ln w="9525">
                <a:solidFill>
                  <a:srgbClr val="FF0066"/>
                </a:solidFill>
                <a:miter lim="800000"/>
                <a:headEnd/>
                <a:tailEnd/>
              </a:ln>
            </p:spPr>
            <p:txBody>
              <a:bodyPr wrap="none" anchor="ctr"/>
              <a:lstStyle/>
              <a:p>
                <a:endParaRPr lang="en-US"/>
              </a:p>
            </p:txBody>
          </p:sp>
        </p:grpSp>
        <p:grpSp>
          <p:nvGrpSpPr>
            <p:cNvPr id="153627" name="Group 329"/>
            <p:cNvGrpSpPr>
              <a:grpSpLocks/>
            </p:cNvGrpSpPr>
            <p:nvPr/>
          </p:nvGrpSpPr>
          <p:grpSpPr bwMode="auto">
            <a:xfrm>
              <a:off x="1872" y="3288"/>
              <a:ext cx="240" cy="176"/>
              <a:chOff x="1824" y="2016"/>
              <a:chExt cx="1440" cy="1056"/>
            </a:xfrm>
          </p:grpSpPr>
          <p:sp>
            <p:nvSpPr>
              <p:cNvPr id="153660" name="AutoShape 330"/>
              <p:cNvSpPr>
                <a:spLocks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FF0066"/>
              </a:solidFill>
              <a:ln w="9525">
                <a:solidFill>
                  <a:srgbClr val="FF0066"/>
                </a:solidFill>
                <a:miter lim="800000"/>
                <a:headEnd/>
                <a:tailEnd/>
              </a:ln>
            </p:spPr>
            <p:txBody>
              <a:bodyPr wrap="none" anchor="ctr"/>
              <a:lstStyle/>
              <a:p>
                <a:endParaRPr lang="en-US"/>
              </a:p>
            </p:txBody>
          </p:sp>
          <p:sp>
            <p:nvSpPr>
              <p:cNvPr id="153661" name="Oval 331"/>
              <p:cNvSpPr>
                <a:spLocks noChangeArrowheads="1"/>
              </p:cNvSpPr>
              <p:nvPr/>
            </p:nvSpPr>
            <p:spPr bwMode="auto">
              <a:xfrm>
                <a:off x="2256" y="2256"/>
                <a:ext cx="576" cy="576"/>
              </a:xfrm>
              <a:prstGeom prst="ellipse">
                <a:avLst/>
              </a:prstGeom>
              <a:solidFill>
                <a:srgbClr val="FF0066"/>
              </a:solidFill>
              <a:ln w="9525">
                <a:solidFill>
                  <a:srgbClr val="FF0066"/>
                </a:solidFill>
                <a:round/>
                <a:headEnd/>
                <a:tailEnd/>
              </a:ln>
            </p:spPr>
            <p:txBody>
              <a:bodyPr wrap="none" anchor="ctr"/>
              <a:lstStyle/>
              <a:p>
                <a:endParaRPr lang="en-US"/>
              </a:p>
            </p:txBody>
          </p:sp>
          <p:sp>
            <p:nvSpPr>
              <p:cNvPr id="153662" name="AutoShape 332"/>
              <p:cNvSpPr>
                <a:spLocks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FF0066"/>
              </a:solidFill>
              <a:ln w="9525">
                <a:solidFill>
                  <a:srgbClr val="FF0066"/>
                </a:solidFill>
                <a:miter lim="800000"/>
                <a:headEnd/>
                <a:tailEnd/>
              </a:ln>
            </p:spPr>
            <p:txBody>
              <a:bodyPr wrap="none" anchor="ctr"/>
              <a:lstStyle/>
              <a:p>
                <a:endParaRPr lang="en-US"/>
              </a:p>
            </p:txBody>
          </p:sp>
        </p:grpSp>
        <p:grpSp>
          <p:nvGrpSpPr>
            <p:cNvPr id="153628" name="Group 333"/>
            <p:cNvGrpSpPr>
              <a:grpSpLocks/>
            </p:cNvGrpSpPr>
            <p:nvPr/>
          </p:nvGrpSpPr>
          <p:grpSpPr bwMode="auto">
            <a:xfrm rot="-3247841">
              <a:off x="2064" y="3152"/>
              <a:ext cx="240" cy="176"/>
              <a:chOff x="1824" y="2016"/>
              <a:chExt cx="1440" cy="1056"/>
            </a:xfrm>
          </p:grpSpPr>
          <p:sp>
            <p:nvSpPr>
              <p:cNvPr id="153657" name="AutoShape 334"/>
              <p:cNvSpPr>
                <a:spLocks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FF0066"/>
              </a:solidFill>
              <a:ln w="9525">
                <a:solidFill>
                  <a:srgbClr val="FF0066"/>
                </a:solidFill>
                <a:miter lim="800000"/>
                <a:headEnd/>
                <a:tailEnd/>
              </a:ln>
            </p:spPr>
            <p:txBody>
              <a:bodyPr wrap="none" anchor="ctr"/>
              <a:lstStyle/>
              <a:p>
                <a:endParaRPr lang="en-US"/>
              </a:p>
            </p:txBody>
          </p:sp>
          <p:sp>
            <p:nvSpPr>
              <p:cNvPr id="153658" name="Oval 335"/>
              <p:cNvSpPr>
                <a:spLocks noChangeArrowheads="1"/>
              </p:cNvSpPr>
              <p:nvPr/>
            </p:nvSpPr>
            <p:spPr bwMode="auto">
              <a:xfrm>
                <a:off x="2256" y="2256"/>
                <a:ext cx="576" cy="576"/>
              </a:xfrm>
              <a:prstGeom prst="ellipse">
                <a:avLst/>
              </a:prstGeom>
              <a:solidFill>
                <a:srgbClr val="FF0066"/>
              </a:solidFill>
              <a:ln w="9525">
                <a:solidFill>
                  <a:srgbClr val="FF0066"/>
                </a:solidFill>
                <a:round/>
                <a:headEnd/>
                <a:tailEnd/>
              </a:ln>
            </p:spPr>
            <p:txBody>
              <a:bodyPr wrap="none" anchor="ctr"/>
              <a:lstStyle/>
              <a:p>
                <a:endParaRPr lang="en-US"/>
              </a:p>
            </p:txBody>
          </p:sp>
          <p:sp>
            <p:nvSpPr>
              <p:cNvPr id="153659" name="AutoShape 336"/>
              <p:cNvSpPr>
                <a:spLocks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FF0066"/>
              </a:solidFill>
              <a:ln w="9525">
                <a:solidFill>
                  <a:srgbClr val="FF0066"/>
                </a:solidFill>
                <a:miter lim="800000"/>
                <a:headEnd/>
                <a:tailEnd/>
              </a:ln>
            </p:spPr>
            <p:txBody>
              <a:bodyPr wrap="none" anchor="ctr"/>
              <a:lstStyle/>
              <a:p>
                <a:endParaRPr lang="en-US"/>
              </a:p>
            </p:txBody>
          </p:sp>
        </p:grpSp>
        <p:grpSp>
          <p:nvGrpSpPr>
            <p:cNvPr id="153629" name="Group 337"/>
            <p:cNvGrpSpPr>
              <a:grpSpLocks/>
            </p:cNvGrpSpPr>
            <p:nvPr/>
          </p:nvGrpSpPr>
          <p:grpSpPr bwMode="auto">
            <a:xfrm>
              <a:off x="1008" y="2040"/>
              <a:ext cx="240" cy="176"/>
              <a:chOff x="1824" y="2016"/>
              <a:chExt cx="1440" cy="1056"/>
            </a:xfrm>
          </p:grpSpPr>
          <p:sp>
            <p:nvSpPr>
              <p:cNvPr id="153654" name="AutoShape 338"/>
              <p:cNvSpPr>
                <a:spLocks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FF0066"/>
              </a:solidFill>
              <a:ln w="9525">
                <a:solidFill>
                  <a:srgbClr val="FF0066"/>
                </a:solidFill>
                <a:miter lim="800000"/>
                <a:headEnd/>
                <a:tailEnd/>
              </a:ln>
            </p:spPr>
            <p:txBody>
              <a:bodyPr wrap="none" anchor="ctr"/>
              <a:lstStyle/>
              <a:p>
                <a:endParaRPr lang="en-US"/>
              </a:p>
            </p:txBody>
          </p:sp>
          <p:sp>
            <p:nvSpPr>
              <p:cNvPr id="153655" name="Oval 339"/>
              <p:cNvSpPr>
                <a:spLocks noChangeArrowheads="1"/>
              </p:cNvSpPr>
              <p:nvPr/>
            </p:nvSpPr>
            <p:spPr bwMode="auto">
              <a:xfrm>
                <a:off x="2256" y="2256"/>
                <a:ext cx="576" cy="576"/>
              </a:xfrm>
              <a:prstGeom prst="ellipse">
                <a:avLst/>
              </a:prstGeom>
              <a:solidFill>
                <a:srgbClr val="FF0066"/>
              </a:solidFill>
              <a:ln w="9525">
                <a:solidFill>
                  <a:srgbClr val="FF0066"/>
                </a:solidFill>
                <a:round/>
                <a:headEnd/>
                <a:tailEnd/>
              </a:ln>
            </p:spPr>
            <p:txBody>
              <a:bodyPr wrap="none" anchor="ctr"/>
              <a:lstStyle/>
              <a:p>
                <a:endParaRPr lang="en-US"/>
              </a:p>
            </p:txBody>
          </p:sp>
          <p:sp>
            <p:nvSpPr>
              <p:cNvPr id="153656" name="AutoShape 340"/>
              <p:cNvSpPr>
                <a:spLocks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FF0066"/>
              </a:solidFill>
              <a:ln w="9525">
                <a:solidFill>
                  <a:srgbClr val="FF0066"/>
                </a:solidFill>
                <a:miter lim="800000"/>
                <a:headEnd/>
                <a:tailEnd/>
              </a:ln>
            </p:spPr>
            <p:txBody>
              <a:bodyPr wrap="none" anchor="ctr"/>
              <a:lstStyle/>
              <a:p>
                <a:endParaRPr lang="en-US"/>
              </a:p>
            </p:txBody>
          </p:sp>
        </p:grpSp>
        <p:grpSp>
          <p:nvGrpSpPr>
            <p:cNvPr id="153630" name="Group 341"/>
            <p:cNvGrpSpPr>
              <a:grpSpLocks/>
            </p:cNvGrpSpPr>
            <p:nvPr/>
          </p:nvGrpSpPr>
          <p:grpSpPr bwMode="auto">
            <a:xfrm>
              <a:off x="4632" y="2232"/>
              <a:ext cx="240" cy="176"/>
              <a:chOff x="1824" y="2016"/>
              <a:chExt cx="1440" cy="1056"/>
            </a:xfrm>
          </p:grpSpPr>
          <p:sp>
            <p:nvSpPr>
              <p:cNvPr id="153651" name="AutoShape 342"/>
              <p:cNvSpPr>
                <a:spLocks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FF0066"/>
              </a:solidFill>
              <a:ln w="9525">
                <a:solidFill>
                  <a:srgbClr val="FF0066"/>
                </a:solidFill>
                <a:miter lim="800000"/>
                <a:headEnd/>
                <a:tailEnd/>
              </a:ln>
            </p:spPr>
            <p:txBody>
              <a:bodyPr wrap="none" anchor="ctr"/>
              <a:lstStyle/>
              <a:p>
                <a:endParaRPr lang="en-US"/>
              </a:p>
            </p:txBody>
          </p:sp>
          <p:sp>
            <p:nvSpPr>
              <p:cNvPr id="153652" name="Oval 343"/>
              <p:cNvSpPr>
                <a:spLocks noChangeArrowheads="1"/>
              </p:cNvSpPr>
              <p:nvPr/>
            </p:nvSpPr>
            <p:spPr bwMode="auto">
              <a:xfrm>
                <a:off x="2256" y="2256"/>
                <a:ext cx="576" cy="576"/>
              </a:xfrm>
              <a:prstGeom prst="ellipse">
                <a:avLst/>
              </a:prstGeom>
              <a:solidFill>
                <a:srgbClr val="FF0066"/>
              </a:solidFill>
              <a:ln w="9525">
                <a:solidFill>
                  <a:srgbClr val="FF0066"/>
                </a:solidFill>
                <a:round/>
                <a:headEnd/>
                <a:tailEnd/>
              </a:ln>
            </p:spPr>
            <p:txBody>
              <a:bodyPr wrap="none" anchor="ctr"/>
              <a:lstStyle/>
              <a:p>
                <a:endParaRPr lang="en-US"/>
              </a:p>
            </p:txBody>
          </p:sp>
          <p:sp>
            <p:nvSpPr>
              <p:cNvPr id="153653" name="AutoShape 344"/>
              <p:cNvSpPr>
                <a:spLocks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FF0066"/>
              </a:solidFill>
              <a:ln w="9525">
                <a:solidFill>
                  <a:srgbClr val="FF0066"/>
                </a:solidFill>
                <a:miter lim="800000"/>
                <a:headEnd/>
                <a:tailEnd/>
              </a:ln>
            </p:spPr>
            <p:txBody>
              <a:bodyPr wrap="none" anchor="ctr"/>
              <a:lstStyle/>
              <a:p>
                <a:endParaRPr lang="en-US"/>
              </a:p>
            </p:txBody>
          </p:sp>
        </p:grpSp>
        <p:grpSp>
          <p:nvGrpSpPr>
            <p:cNvPr id="153631" name="Group 345"/>
            <p:cNvGrpSpPr>
              <a:grpSpLocks/>
            </p:cNvGrpSpPr>
            <p:nvPr/>
          </p:nvGrpSpPr>
          <p:grpSpPr bwMode="auto">
            <a:xfrm rot="1754325">
              <a:off x="2256" y="1176"/>
              <a:ext cx="240" cy="176"/>
              <a:chOff x="1824" y="2016"/>
              <a:chExt cx="1440" cy="1056"/>
            </a:xfrm>
          </p:grpSpPr>
          <p:sp>
            <p:nvSpPr>
              <p:cNvPr id="153648" name="AutoShape 346"/>
              <p:cNvSpPr>
                <a:spLocks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FF0066"/>
              </a:solidFill>
              <a:ln w="9525">
                <a:solidFill>
                  <a:srgbClr val="FF0066"/>
                </a:solidFill>
                <a:miter lim="800000"/>
                <a:headEnd/>
                <a:tailEnd/>
              </a:ln>
            </p:spPr>
            <p:txBody>
              <a:bodyPr wrap="none" anchor="ctr"/>
              <a:lstStyle/>
              <a:p>
                <a:endParaRPr lang="en-US"/>
              </a:p>
            </p:txBody>
          </p:sp>
          <p:sp>
            <p:nvSpPr>
              <p:cNvPr id="153649" name="Oval 347"/>
              <p:cNvSpPr>
                <a:spLocks noChangeArrowheads="1"/>
              </p:cNvSpPr>
              <p:nvPr/>
            </p:nvSpPr>
            <p:spPr bwMode="auto">
              <a:xfrm>
                <a:off x="2256" y="2256"/>
                <a:ext cx="576" cy="576"/>
              </a:xfrm>
              <a:prstGeom prst="ellipse">
                <a:avLst/>
              </a:prstGeom>
              <a:solidFill>
                <a:srgbClr val="FF0066"/>
              </a:solidFill>
              <a:ln w="9525">
                <a:solidFill>
                  <a:srgbClr val="FF0066"/>
                </a:solidFill>
                <a:round/>
                <a:headEnd/>
                <a:tailEnd/>
              </a:ln>
            </p:spPr>
            <p:txBody>
              <a:bodyPr wrap="none" anchor="ctr"/>
              <a:lstStyle/>
              <a:p>
                <a:endParaRPr lang="en-US"/>
              </a:p>
            </p:txBody>
          </p:sp>
          <p:sp>
            <p:nvSpPr>
              <p:cNvPr id="153650" name="AutoShape 348"/>
              <p:cNvSpPr>
                <a:spLocks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FF0066"/>
              </a:solidFill>
              <a:ln w="9525">
                <a:solidFill>
                  <a:srgbClr val="FF0066"/>
                </a:solidFill>
                <a:miter lim="800000"/>
                <a:headEnd/>
                <a:tailEnd/>
              </a:ln>
            </p:spPr>
            <p:txBody>
              <a:bodyPr wrap="none" anchor="ctr"/>
              <a:lstStyle/>
              <a:p>
                <a:endParaRPr lang="en-US"/>
              </a:p>
            </p:txBody>
          </p:sp>
        </p:grpSp>
        <p:grpSp>
          <p:nvGrpSpPr>
            <p:cNvPr id="153632" name="Group 349"/>
            <p:cNvGrpSpPr>
              <a:grpSpLocks/>
            </p:cNvGrpSpPr>
            <p:nvPr/>
          </p:nvGrpSpPr>
          <p:grpSpPr bwMode="auto">
            <a:xfrm>
              <a:off x="2328" y="3736"/>
              <a:ext cx="240" cy="176"/>
              <a:chOff x="1824" y="2016"/>
              <a:chExt cx="1440" cy="1056"/>
            </a:xfrm>
          </p:grpSpPr>
          <p:sp>
            <p:nvSpPr>
              <p:cNvPr id="153645" name="AutoShape 350"/>
              <p:cNvSpPr>
                <a:spLocks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FF0066"/>
              </a:solidFill>
              <a:ln w="9525">
                <a:solidFill>
                  <a:srgbClr val="FF0066"/>
                </a:solidFill>
                <a:miter lim="800000"/>
                <a:headEnd/>
                <a:tailEnd/>
              </a:ln>
            </p:spPr>
            <p:txBody>
              <a:bodyPr wrap="none" anchor="ctr"/>
              <a:lstStyle/>
              <a:p>
                <a:endParaRPr lang="en-US"/>
              </a:p>
            </p:txBody>
          </p:sp>
          <p:sp>
            <p:nvSpPr>
              <p:cNvPr id="153646" name="Oval 351"/>
              <p:cNvSpPr>
                <a:spLocks noChangeArrowheads="1"/>
              </p:cNvSpPr>
              <p:nvPr/>
            </p:nvSpPr>
            <p:spPr bwMode="auto">
              <a:xfrm>
                <a:off x="2256" y="2256"/>
                <a:ext cx="576" cy="576"/>
              </a:xfrm>
              <a:prstGeom prst="ellipse">
                <a:avLst/>
              </a:prstGeom>
              <a:solidFill>
                <a:srgbClr val="FF0066"/>
              </a:solidFill>
              <a:ln w="9525">
                <a:solidFill>
                  <a:srgbClr val="FF0066"/>
                </a:solidFill>
                <a:round/>
                <a:headEnd/>
                <a:tailEnd/>
              </a:ln>
            </p:spPr>
            <p:txBody>
              <a:bodyPr wrap="none" anchor="ctr"/>
              <a:lstStyle/>
              <a:p>
                <a:endParaRPr lang="en-US"/>
              </a:p>
            </p:txBody>
          </p:sp>
          <p:sp>
            <p:nvSpPr>
              <p:cNvPr id="153647" name="AutoShape 352"/>
              <p:cNvSpPr>
                <a:spLocks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FF0066"/>
              </a:solidFill>
              <a:ln w="9525">
                <a:solidFill>
                  <a:srgbClr val="FF0066"/>
                </a:solidFill>
                <a:miter lim="800000"/>
                <a:headEnd/>
                <a:tailEnd/>
              </a:ln>
            </p:spPr>
            <p:txBody>
              <a:bodyPr wrap="none" anchor="ctr"/>
              <a:lstStyle/>
              <a:p>
                <a:endParaRPr lang="en-US"/>
              </a:p>
            </p:txBody>
          </p:sp>
        </p:grpSp>
        <p:grpSp>
          <p:nvGrpSpPr>
            <p:cNvPr id="153633" name="Group 353"/>
            <p:cNvGrpSpPr>
              <a:grpSpLocks/>
            </p:cNvGrpSpPr>
            <p:nvPr/>
          </p:nvGrpSpPr>
          <p:grpSpPr bwMode="auto">
            <a:xfrm>
              <a:off x="2328" y="832"/>
              <a:ext cx="240" cy="176"/>
              <a:chOff x="1824" y="2016"/>
              <a:chExt cx="1440" cy="1056"/>
            </a:xfrm>
          </p:grpSpPr>
          <p:sp>
            <p:nvSpPr>
              <p:cNvPr id="153642" name="AutoShape 354"/>
              <p:cNvSpPr>
                <a:spLocks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FF0066"/>
              </a:solidFill>
              <a:ln w="9525">
                <a:solidFill>
                  <a:srgbClr val="FF0066"/>
                </a:solidFill>
                <a:miter lim="800000"/>
                <a:headEnd/>
                <a:tailEnd/>
              </a:ln>
            </p:spPr>
            <p:txBody>
              <a:bodyPr wrap="none" anchor="ctr"/>
              <a:lstStyle/>
              <a:p>
                <a:endParaRPr lang="en-US"/>
              </a:p>
            </p:txBody>
          </p:sp>
          <p:sp>
            <p:nvSpPr>
              <p:cNvPr id="153643" name="Oval 355"/>
              <p:cNvSpPr>
                <a:spLocks noChangeArrowheads="1"/>
              </p:cNvSpPr>
              <p:nvPr/>
            </p:nvSpPr>
            <p:spPr bwMode="auto">
              <a:xfrm>
                <a:off x="2256" y="2256"/>
                <a:ext cx="576" cy="576"/>
              </a:xfrm>
              <a:prstGeom prst="ellipse">
                <a:avLst/>
              </a:prstGeom>
              <a:solidFill>
                <a:srgbClr val="FF0066"/>
              </a:solidFill>
              <a:ln w="9525">
                <a:solidFill>
                  <a:srgbClr val="FF0066"/>
                </a:solidFill>
                <a:round/>
                <a:headEnd/>
                <a:tailEnd/>
              </a:ln>
            </p:spPr>
            <p:txBody>
              <a:bodyPr wrap="none" anchor="ctr"/>
              <a:lstStyle/>
              <a:p>
                <a:endParaRPr lang="en-US"/>
              </a:p>
            </p:txBody>
          </p:sp>
          <p:sp>
            <p:nvSpPr>
              <p:cNvPr id="153644" name="AutoShape 356"/>
              <p:cNvSpPr>
                <a:spLocks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FF0066"/>
              </a:solidFill>
              <a:ln w="9525">
                <a:solidFill>
                  <a:srgbClr val="FF0066"/>
                </a:solidFill>
                <a:miter lim="800000"/>
                <a:headEnd/>
                <a:tailEnd/>
              </a:ln>
            </p:spPr>
            <p:txBody>
              <a:bodyPr wrap="none" anchor="ctr"/>
              <a:lstStyle/>
              <a:p>
                <a:endParaRPr lang="en-US"/>
              </a:p>
            </p:txBody>
          </p:sp>
        </p:grpSp>
        <p:grpSp>
          <p:nvGrpSpPr>
            <p:cNvPr id="153634" name="Group 357"/>
            <p:cNvGrpSpPr>
              <a:grpSpLocks/>
            </p:cNvGrpSpPr>
            <p:nvPr/>
          </p:nvGrpSpPr>
          <p:grpSpPr bwMode="auto">
            <a:xfrm>
              <a:off x="864" y="1352"/>
              <a:ext cx="240" cy="176"/>
              <a:chOff x="1824" y="2016"/>
              <a:chExt cx="1440" cy="1056"/>
            </a:xfrm>
          </p:grpSpPr>
          <p:sp>
            <p:nvSpPr>
              <p:cNvPr id="153639" name="AutoShape 358"/>
              <p:cNvSpPr>
                <a:spLocks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FF0066"/>
              </a:solidFill>
              <a:ln w="9525">
                <a:solidFill>
                  <a:srgbClr val="FF0066"/>
                </a:solidFill>
                <a:miter lim="800000"/>
                <a:headEnd/>
                <a:tailEnd/>
              </a:ln>
            </p:spPr>
            <p:txBody>
              <a:bodyPr wrap="none" anchor="ctr"/>
              <a:lstStyle/>
              <a:p>
                <a:endParaRPr lang="en-US"/>
              </a:p>
            </p:txBody>
          </p:sp>
          <p:sp>
            <p:nvSpPr>
              <p:cNvPr id="153640" name="Oval 359"/>
              <p:cNvSpPr>
                <a:spLocks noChangeArrowheads="1"/>
              </p:cNvSpPr>
              <p:nvPr/>
            </p:nvSpPr>
            <p:spPr bwMode="auto">
              <a:xfrm>
                <a:off x="2256" y="2256"/>
                <a:ext cx="576" cy="576"/>
              </a:xfrm>
              <a:prstGeom prst="ellipse">
                <a:avLst/>
              </a:prstGeom>
              <a:solidFill>
                <a:srgbClr val="FF0066"/>
              </a:solidFill>
              <a:ln w="9525">
                <a:solidFill>
                  <a:srgbClr val="FF0066"/>
                </a:solidFill>
                <a:round/>
                <a:headEnd/>
                <a:tailEnd/>
              </a:ln>
            </p:spPr>
            <p:txBody>
              <a:bodyPr wrap="none" anchor="ctr"/>
              <a:lstStyle/>
              <a:p>
                <a:endParaRPr lang="en-US"/>
              </a:p>
            </p:txBody>
          </p:sp>
          <p:sp>
            <p:nvSpPr>
              <p:cNvPr id="153641" name="AutoShape 360"/>
              <p:cNvSpPr>
                <a:spLocks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FF0066"/>
              </a:solidFill>
              <a:ln w="9525">
                <a:solidFill>
                  <a:srgbClr val="FF0066"/>
                </a:solidFill>
                <a:miter lim="800000"/>
                <a:headEnd/>
                <a:tailEnd/>
              </a:ln>
            </p:spPr>
            <p:txBody>
              <a:bodyPr wrap="none" anchor="ctr"/>
              <a:lstStyle/>
              <a:p>
                <a:endParaRPr lang="en-US"/>
              </a:p>
            </p:txBody>
          </p:sp>
        </p:grpSp>
        <p:grpSp>
          <p:nvGrpSpPr>
            <p:cNvPr id="153635" name="Group 361"/>
            <p:cNvGrpSpPr>
              <a:grpSpLocks/>
            </p:cNvGrpSpPr>
            <p:nvPr/>
          </p:nvGrpSpPr>
          <p:grpSpPr bwMode="auto">
            <a:xfrm>
              <a:off x="1872" y="2960"/>
              <a:ext cx="240" cy="176"/>
              <a:chOff x="1824" y="2016"/>
              <a:chExt cx="1440" cy="1056"/>
            </a:xfrm>
          </p:grpSpPr>
          <p:sp>
            <p:nvSpPr>
              <p:cNvPr id="153636" name="AutoShape 362"/>
              <p:cNvSpPr>
                <a:spLocks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FF0066"/>
              </a:solidFill>
              <a:ln w="9525">
                <a:solidFill>
                  <a:srgbClr val="FF0066"/>
                </a:solidFill>
                <a:miter lim="800000"/>
                <a:headEnd/>
                <a:tailEnd/>
              </a:ln>
            </p:spPr>
            <p:txBody>
              <a:bodyPr wrap="none" anchor="ctr"/>
              <a:lstStyle/>
              <a:p>
                <a:endParaRPr lang="en-US"/>
              </a:p>
            </p:txBody>
          </p:sp>
          <p:sp>
            <p:nvSpPr>
              <p:cNvPr id="153637" name="Oval 363"/>
              <p:cNvSpPr>
                <a:spLocks noChangeArrowheads="1"/>
              </p:cNvSpPr>
              <p:nvPr/>
            </p:nvSpPr>
            <p:spPr bwMode="auto">
              <a:xfrm>
                <a:off x="2256" y="2256"/>
                <a:ext cx="576" cy="576"/>
              </a:xfrm>
              <a:prstGeom prst="ellipse">
                <a:avLst/>
              </a:prstGeom>
              <a:solidFill>
                <a:srgbClr val="FF0066"/>
              </a:solidFill>
              <a:ln w="9525">
                <a:solidFill>
                  <a:srgbClr val="FF0066"/>
                </a:solidFill>
                <a:round/>
                <a:headEnd/>
                <a:tailEnd/>
              </a:ln>
            </p:spPr>
            <p:txBody>
              <a:bodyPr wrap="none" anchor="ctr"/>
              <a:lstStyle/>
              <a:p>
                <a:endParaRPr lang="en-US"/>
              </a:p>
            </p:txBody>
          </p:sp>
          <p:sp>
            <p:nvSpPr>
              <p:cNvPr id="153638" name="AutoShape 364"/>
              <p:cNvSpPr>
                <a:spLocks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FF0066"/>
              </a:solidFill>
              <a:ln w="9525">
                <a:solidFill>
                  <a:srgbClr val="FF0066"/>
                </a:solidFill>
                <a:miter lim="800000"/>
                <a:headEnd/>
                <a:tailEnd/>
              </a:ln>
            </p:spPr>
            <p:txBody>
              <a:bodyPr wrap="none" anchor="ctr"/>
              <a:lstStyle/>
              <a:p>
                <a:endParaRPr lang="en-US"/>
              </a:p>
            </p:txBody>
          </p:sp>
        </p:grpSp>
      </p:grpSp>
      <p:sp>
        <p:nvSpPr>
          <p:cNvPr id="153605" name="Text Box 365"/>
          <p:cNvSpPr txBox="1">
            <a:spLocks noChangeArrowheads="1"/>
          </p:cNvSpPr>
          <p:nvPr/>
        </p:nvSpPr>
        <p:spPr bwMode="auto">
          <a:xfrm>
            <a:off x="1295400" y="304800"/>
            <a:ext cx="64103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r>
              <a:rPr lang="en-US">
                <a:latin typeface="Times New Roman" charset="0"/>
              </a:rPr>
              <a:t>Space expands </a:t>
            </a:r>
            <a:r>
              <a:rPr lang="en-US">
                <a:latin typeface="Times New Roman" charset="0"/>
                <a:sym typeface="Wingdings" charset="0"/>
              </a:rPr>
              <a:t> there is no center of the universe</a:t>
            </a:r>
            <a:endParaRPr lang="en-US">
              <a:latin typeface="Times New Roman" charset="0"/>
            </a:endParaRPr>
          </a:p>
        </p:txBody>
      </p:sp>
    </p:spTree>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5650" name="Group 2"/>
          <p:cNvGrpSpPr>
            <a:grpSpLocks noChangeAspect="1"/>
          </p:cNvGrpSpPr>
          <p:nvPr/>
        </p:nvGrpSpPr>
        <p:grpSpPr bwMode="auto">
          <a:xfrm>
            <a:off x="1905000" y="1371600"/>
            <a:ext cx="5686425" cy="4370388"/>
            <a:chOff x="864" y="832"/>
            <a:chExt cx="4008" cy="3080"/>
          </a:xfrm>
        </p:grpSpPr>
        <p:grpSp>
          <p:nvGrpSpPr>
            <p:cNvPr id="155894" name="Group 3"/>
            <p:cNvGrpSpPr>
              <a:grpSpLocks noChangeAspect="1"/>
            </p:cNvGrpSpPr>
            <p:nvPr/>
          </p:nvGrpSpPr>
          <p:grpSpPr bwMode="auto">
            <a:xfrm rot="6314649">
              <a:off x="3024" y="2016"/>
              <a:ext cx="240" cy="176"/>
              <a:chOff x="1824" y="2016"/>
              <a:chExt cx="1440" cy="1056"/>
            </a:xfrm>
          </p:grpSpPr>
          <p:sp>
            <p:nvSpPr>
              <p:cNvPr id="156011" name="AutoShape 4"/>
              <p:cNvSpPr>
                <a:spLocks noChangeAspect="1"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9966FF"/>
              </a:solidFill>
              <a:ln w="9525">
                <a:solidFill>
                  <a:srgbClr val="9966FF"/>
                </a:solidFill>
                <a:miter lim="800000"/>
                <a:headEnd/>
                <a:tailEnd/>
              </a:ln>
            </p:spPr>
            <p:txBody>
              <a:bodyPr wrap="none" anchor="ctr"/>
              <a:lstStyle/>
              <a:p>
                <a:endParaRPr lang="en-US"/>
              </a:p>
            </p:txBody>
          </p:sp>
          <p:sp>
            <p:nvSpPr>
              <p:cNvPr id="156012" name="Oval 5"/>
              <p:cNvSpPr>
                <a:spLocks noChangeAspect="1" noChangeArrowheads="1"/>
              </p:cNvSpPr>
              <p:nvPr/>
            </p:nvSpPr>
            <p:spPr bwMode="auto">
              <a:xfrm>
                <a:off x="2256" y="2256"/>
                <a:ext cx="576" cy="576"/>
              </a:xfrm>
              <a:prstGeom prst="ellipse">
                <a:avLst/>
              </a:prstGeom>
              <a:solidFill>
                <a:srgbClr val="9966FF"/>
              </a:solidFill>
              <a:ln w="9525">
                <a:solidFill>
                  <a:srgbClr val="9966FF"/>
                </a:solidFill>
                <a:round/>
                <a:headEnd/>
                <a:tailEnd/>
              </a:ln>
            </p:spPr>
            <p:txBody>
              <a:bodyPr wrap="none" anchor="ctr"/>
              <a:lstStyle/>
              <a:p>
                <a:endParaRPr lang="en-US"/>
              </a:p>
            </p:txBody>
          </p:sp>
          <p:sp>
            <p:nvSpPr>
              <p:cNvPr id="156013" name="AutoShape 6"/>
              <p:cNvSpPr>
                <a:spLocks noChangeAspect="1"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9966FF"/>
              </a:solidFill>
              <a:ln w="9525">
                <a:solidFill>
                  <a:srgbClr val="9966FF"/>
                </a:solidFill>
                <a:miter lim="800000"/>
                <a:headEnd/>
                <a:tailEnd/>
              </a:ln>
            </p:spPr>
            <p:txBody>
              <a:bodyPr wrap="none" anchor="ctr"/>
              <a:lstStyle/>
              <a:p>
                <a:endParaRPr lang="en-US"/>
              </a:p>
            </p:txBody>
          </p:sp>
        </p:grpSp>
        <p:grpSp>
          <p:nvGrpSpPr>
            <p:cNvPr id="155895" name="Group 7"/>
            <p:cNvGrpSpPr>
              <a:grpSpLocks noChangeAspect="1"/>
            </p:cNvGrpSpPr>
            <p:nvPr/>
          </p:nvGrpSpPr>
          <p:grpSpPr bwMode="auto">
            <a:xfrm>
              <a:off x="2784" y="2648"/>
              <a:ext cx="240" cy="176"/>
              <a:chOff x="1824" y="2016"/>
              <a:chExt cx="1440" cy="1056"/>
            </a:xfrm>
          </p:grpSpPr>
          <p:sp>
            <p:nvSpPr>
              <p:cNvPr id="156008" name="AutoShape 8"/>
              <p:cNvSpPr>
                <a:spLocks noChangeAspect="1"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9966FF"/>
              </a:solidFill>
              <a:ln w="9525">
                <a:solidFill>
                  <a:srgbClr val="9966FF"/>
                </a:solidFill>
                <a:miter lim="800000"/>
                <a:headEnd/>
                <a:tailEnd/>
              </a:ln>
            </p:spPr>
            <p:txBody>
              <a:bodyPr wrap="none" anchor="ctr"/>
              <a:lstStyle/>
              <a:p>
                <a:endParaRPr lang="en-US"/>
              </a:p>
            </p:txBody>
          </p:sp>
          <p:sp>
            <p:nvSpPr>
              <p:cNvPr id="156009" name="Oval 9"/>
              <p:cNvSpPr>
                <a:spLocks noChangeAspect="1" noChangeArrowheads="1"/>
              </p:cNvSpPr>
              <p:nvPr/>
            </p:nvSpPr>
            <p:spPr bwMode="auto">
              <a:xfrm>
                <a:off x="2256" y="2256"/>
                <a:ext cx="576" cy="576"/>
              </a:xfrm>
              <a:prstGeom prst="ellipse">
                <a:avLst/>
              </a:prstGeom>
              <a:solidFill>
                <a:srgbClr val="9966FF"/>
              </a:solidFill>
              <a:ln w="9525">
                <a:solidFill>
                  <a:srgbClr val="9966FF"/>
                </a:solidFill>
                <a:round/>
                <a:headEnd/>
                <a:tailEnd/>
              </a:ln>
            </p:spPr>
            <p:txBody>
              <a:bodyPr wrap="none" anchor="ctr"/>
              <a:lstStyle/>
              <a:p>
                <a:endParaRPr lang="en-US"/>
              </a:p>
            </p:txBody>
          </p:sp>
          <p:sp>
            <p:nvSpPr>
              <p:cNvPr id="156010" name="AutoShape 10"/>
              <p:cNvSpPr>
                <a:spLocks noChangeAspect="1"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9966FF"/>
              </a:solidFill>
              <a:ln w="9525">
                <a:solidFill>
                  <a:srgbClr val="9966FF"/>
                </a:solidFill>
                <a:miter lim="800000"/>
                <a:headEnd/>
                <a:tailEnd/>
              </a:ln>
            </p:spPr>
            <p:txBody>
              <a:bodyPr wrap="none" anchor="ctr"/>
              <a:lstStyle/>
              <a:p>
                <a:endParaRPr lang="en-US"/>
              </a:p>
            </p:txBody>
          </p:sp>
        </p:grpSp>
        <p:grpSp>
          <p:nvGrpSpPr>
            <p:cNvPr id="155896" name="Group 11"/>
            <p:cNvGrpSpPr>
              <a:grpSpLocks noChangeAspect="1"/>
            </p:cNvGrpSpPr>
            <p:nvPr/>
          </p:nvGrpSpPr>
          <p:grpSpPr bwMode="auto">
            <a:xfrm>
              <a:off x="3144" y="3112"/>
              <a:ext cx="240" cy="176"/>
              <a:chOff x="1824" y="2016"/>
              <a:chExt cx="1440" cy="1056"/>
            </a:xfrm>
          </p:grpSpPr>
          <p:sp>
            <p:nvSpPr>
              <p:cNvPr id="156005" name="AutoShape 12"/>
              <p:cNvSpPr>
                <a:spLocks noChangeAspect="1"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9966FF"/>
              </a:solidFill>
              <a:ln w="9525">
                <a:solidFill>
                  <a:srgbClr val="9966FF"/>
                </a:solidFill>
                <a:miter lim="800000"/>
                <a:headEnd/>
                <a:tailEnd/>
              </a:ln>
            </p:spPr>
            <p:txBody>
              <a:bodyPr wrap="none" anchor="ctr"/>
              <a:lstStyle/>
              <a:p>
                <a:endParaRPr lang="en-US"/>
              </a:p>
            </p:txBody>
          </p:sp>
          <p:sp>
            <p:nvSpPr>
              <p:cNvPr id="156006" name="Oval 13"/>
              <p:cNvSpPr>
                <a:spLocks noChangeAspect="1" noChangeArrowheads="1"/>
              </p:cNvSpPr>
              <p:nvPr/>
            </p:nvSpPr>
            <p:spPr bwMode="auto">
              <a:xfrm>
                <a:off x="2256" y="2256"/>
                <a:ext cx="576" cy="576"/>
              </a:xfrm>
              <a:prstGeom prst="ellipse">
                <a:avLst/>
              </a:prstGeom>
              <a:solidFill>
                <a:srgbClr val="9966FF"/>
              </a:solidFill>
              <a:ln w="9525">
                <a:solidFill>
                  <a:srgbClr val="9966FF"/>
                </a:solidFill>
                <a:round/>
                <a:headEnd/>
                <a:tailEnd/>
              </a:ln>
            </p:spPr>
            <p:txBody>
              <a:bodyPr wrap="none" anchor="ctr"/>
              <a:lstStyle/>
              <a:p>
                <a:endParaRPr lang="en-US"/>
              </a:p>
            </p:txBody>
          </p:sp>
          <p:sp>
            <p:nvSpPr>
              <p:cNvPr id="156007" name="AutoShape 14"/>
              <p:cNvSpPr>
                <a:spLocks noChangeAspect="1"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9966FF"/>
              </a:solidFill>
              <a:ln w="9525">
                <a:solidFill>
                  <a:srgbClr val="9966FF"/>
                </a:solidFill>
                <a:miter lim="800000"/>
                <a:headEnd/>
                <a:tailEnd/>
              </a:ln>
            </p:spPr>
            <p:txBody>
              <a:bodyPr wrap="none" anchor="ctr"/>
              <a:lstStyle/>
              <a:p>
                <a:endParaRPr lang="en-US"/>
              </a:p>
            </p:txBody>
          </p:sp>
        </p:grpSp>
        <p:grpSp>
          <p:nvGrpSpPr>
            <p:cNvPr id="155897" name="Group 15"/>
            <p:cNvGrpSpPr>
              <a:grpSpLocks noChangeAspect="1"/>
            </p:cNvGrpSpPr>
            <p:nvPr/>
          </p:nvGrpSpPr>
          <p:grpSpPr bwMode="auto">
            <a:xfrm>
              <a:off x="3888" y="2784"/>
              <a:ext cx="240" cy="176"/>
              <a:chOff x="1824" y="2016"/>
              <a:chExt cx="1440" cy="1056"/>
            </a:xfrm>
          </p:grpSpPr>
          <p:sp>
            <p:nvSpPr>
              <p:cNvPr id="156002" name="AutoShape 16"/>
              <p:cNvSpPr>
                <a:spLocks noChangeAspect="1"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9966FF"/>
              </a:solidFill>
              <a:ln w="9525">
                <a:solidFill>
                  <a:srgbClr val="9966FF"/>
                </a:solidFill>
                <a:miter lim="800000"/>
                <a:headEnd/>
                <a:tailEnd/>
              </a:ln>
            </p:spPr>
            <p:txBody>
              <a:bodyPr wrap="none" anchor="ctr"/>
              <a:lstStyle/>
              <a:p>
                <a:endParaRPr lang="en-US"/>
              </a:p>
            </p:txBody>
          </p:sp>
          <p:sp>
            <p:nvSpPr>
              <p:cNvPr id="156003" name="Oval 17"/>
              <p:cNvSpPr>
                <a:spLocks noChangeAspect="1" noChangeArrowheads="1"/>
              </p:cNvSpPr>
              <p:nvPr/>
            </p:nvSpPr>
            <p:spPr bwMode="auto">
              <a:xfrm>
                <a:off x="2256" y="2256"/>
                <a:ext cx="576" cy="576"/>
              </a:xfrm>
              <a:prstGeom prst="ellipse">
                <a:avLst/>
              </a:prstGeom>
              <a:solidFill>
                <a:srgbClr val="9966FF"/>
              </a:solidFill>
              <a:ln w="9525">
                <a:solidFill>
                  <a:srgbClr val="9966FF"/>
                </a:solidFill>
                <a:round/>
                <a:headEnd/>
                <a:tailEnd/>
              </a:ln>
            </p:spPr>
            <p:txBody>
              <a:bodyPr wrap="none" anchor="ctr"/>
              <a:lstStyle/>
              <a:p>
                <a:endParaRPr lang="en-US"/>
              </a:p>
            </p:txBody>
          </p:sp>
          <p:sp>
            <p:nvSpPr>
              <p:cNvPr id="156004" name="AutoShape 18"/>
              <p:cNvSpPr>
                <a:spLocks noChangeAspect="1"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9966FF"/>
              </a:solidFill>
              <a:ln w="9525">
                <a:solidFill>
                  <a:srgbClr val="9966FF"/>
                </a:solidFill>
                <a:miter lim="800000"/>
                <a:headEnd/>
                <a:tailEnd/>
              </a:ln>
            </p:spPr>
            <p:txBody>
              <a:bodyPr wrap="none" anchor="ctr"/>
              <a:lstStyle/>
              <a:p>
                <a:endParaRPr lang="en-US"/>
              </a:p>
            </p:txBody>
          </p:sp>
        </p:grpSp>
        <p:grpSp>
          <p:nvGrpSpPr>
            <p:cNvPr id="155898" name="Group 19"/>
            <p:cNvGrpSpPr>
              <a:grpSpLocks noChangeAspect="1"/>
            </p:cNvGrpSpPr>
            <p:nvPr/>
          </p:nvGrpSpPr>
          <p:grpSpPr bwMode="auto">
            <a:xfrm rot="1235553">
              <a:off x="2472" y="1664"/>
              <a:ext cx="240" cy="176"/>
              <a:chOff x="1824" y="2016"/>
              <a:chExt cx="1440" cy="1056"/>
            </a:xfrm>
          </p:grpSpPr>
          <p:sp>
            <p:nvSpPr>
              <p:cNvPr id="155999" name="AutoShape 20"/>
              <p:cNvSpPr>
                <a:spLocks noChangeAspect="1"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9966FF"/>
              </a:solidFill>
              <a:ln w="9525">
                <a:solidFill>
                  <a:srgbClr val="9966FF"/>
                </a:solidFill>
                <a:miter lim="800000"/>
                <a:headEnd/>
                <a:tailEnd/>
              </a:ln>
            </p:spPr>
            <p:txBody>
              <a:bodyPr wrap="none" anchor="ctr"/>
              <a:lstStyle/>
              <a:p>
                <a:endParaRPr lang="en-US"/>
              </a:p>
            </p:txBody>
          </p:sp>
          <p:sp>
            <p:nvSpPr>
              <p:cNvPr id="156000" name="Oval 21"/>
              <p:cNvSpPr>
                <a:spLocks noChangeAspect="1" noChangeArrowheads="1"/>
              </p:cNvSpPr>
              <p:nvPr/>
            </p:nvSpPr>
            <p:spPr bwMode="auto">
              <a:xfrm>
                <a:off x="2256" y="2256"/>
                <a:ext cx="576" cy="576"/>
              </a:xfrm>
              <a:prstGeom prst="ellipse">
                <a:avLst/>
              </a:prstGeom>
              <a:solidFill>
                <a:srgbClr val="9966FF"/>
              </a:solidFill>
              <a:ln w="9525">
                <a:solidFill>
                  <a:srgbClr val="9966FF"/>
                </a:solidFill>
                <a:round/>
                <a:headEnd/>
                <a:tailEnd/>
              </a:ln>
            </p:spPr>
            <p:txBody>
              <a:bodyPr wrap="none" anchor="ctr"/>
              <a:lstStyle/>
              <a:p>
                <a:endParaRPr lang="en-US"/>
              </a:p>
            </p:txBody>
          </p:sp>
          <p:sp>
            <p:nvSpPr>
              <p:cNvPr id="156001" name="AutoShape 22"/>
              <p:cNvSpPr>
                <a:spLocks noChangeAspect="1"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9966FF"/>
              </a:solidFill>
              <a:ln w="9525">
                <a:solidFill>
                  <a:srgbClr val="9966FF"/>
                </a:solidFill>
                <a:miter lim="800000"/>
                <a:headEnd/>
                <a:tailEnd/>
              </a:ln>
            </p:spPr>
            <p:txBody>
              <a:bodyPr wrap="none" anchor="ctr"/>
              <a:lstStyle/>
              <a:p>
                <a:endParaRPr lang="en-US"/>
              </a:p>
            </p:txBody>
          </p:sp>
        </p:grpSp>
        <p:grpSp>
          <p:nvGrpSpPr>
            <p:cNvPr id="155899" name="Group 23"/>
            <p:cNvGrpSpPr>
              <a:grpSpLocks noChangeAspect="1"/>
            </p:cNvGrpSpPr>
            <p:nvPr/>
          </p:nvGrpSpPr>
          <p:grpSpPr bwMode="auto">
            <a:xfrm rot="2176688">
              <a:off x="3408" y="1392"/>
              <a:ext cx="240" cy="176"/>
              <a:chOff x="1824" y="2016"/>
              <a:chExt cx="1440" cy="1056"/>
            </a:xfrm>
          </p:grpSpPr>
          <p:sp>
            <p:nvSpPr>
              <p:cNvPr id="155996" name="AutoShape 24"/>
              <p:cNvSpPr>
                <a:spLocks noChangeAspect="1"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9966FF"/>
              </a:solidFill>
              <a:ln w="9525">
                <a:solidFill>
                  <a:srgbClr val="9966FF"/>
                </a:solidFill>
                <a:miter lim="800000"/>
                <a:headEnd/>
                <a:tailEnd/>
              </a:ln>
            </p:spPr>
            <p:txBody>
              <a:bodyPr wrap="none" anchor="ctr"/>
              <a:lstStyle/>
              <a:p>
                <a:endParaRPr lang="en-US"/>
              </a:p>
            </p:txBody>
          </p:sp>
          <p:sp>
            <p:nvSpPr>
              <p:cNvPr id="155997" name="Oval 25"/>
              <p:cNvSpPr>
                <a:spLocks noChangeAspect="1" noChangeArrowheads="1"/>
              </p:cNvSpPr>
              <p:nvPr/>
            </p:nvSpPr>
            <p:spPr bwMode="auto">
              <a:xfrm>
                <a:off x="2256" y="2256"/>
                <a:ext cx="576" cy="576"/>
              </a:xfrm>
              <a:prstGeom prst="ellipse">
                <a:avLst/>
              </a:prstGeom>
              <a:solidFill>
                <a:srgbClr val="9966FF"/>
              </a:solidFill>
              <a:ln w="9525">
                <a:solidFill>
                  <a:srgbClr val="9966FF"/>
                </a:solidFill>
                <a:round/>
                <a:headEnd/>
                <a:tailEnd/>
              </a:ln>
            </p:spPr>
            <p:txBody>
              <a:bodyPr wrap="none" anchor="ctr"/>
              <a:lstStyle/>
              <a:p>
                <a:endParaRPr lang="en-US"/>
              </a:p>
            </p:txBody>
          </p:sp>
          <p:sp>
            <p:nvSpPr>
              <p:cNvPr id="155998" name="AutoShape 26"/>
              <p:cNvSpPr>
                <a:spLocks noChangeAspect="1"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9966FF"/>
              </a:solidFill>
              <a:ln w="9525">
                <a:solidFill>
                  <a:srgbClr val="9966FF"/>
                </a:solidFill>
                <a:miter lim="800000"/>
                <a:headEnd/>
                <a:tailEnd/>
              </a:ln>
            </p:spPr>
            <p:txBody>
              <a:bodyPr wrap="none" anchor="ctr"/>
              <a:lstStyle/>
              <a:p>
                <a:endParaRPr lang="en-US"/>
              </a:p>
            </p:txBody>
          </p:sp>
        </p:grpSp>
        <p:grpSp>
          <p:nvGrpSpPr>
            <p:cNvPr id="155900" name="Group 27"/>
            <p:cNvGrpSpPr>
              <a:grpSpLocks noChangeAspect="1"/>
            </p:cNvGrpSpPr>
            <p:nvPr/>
          </p:nvGrpSpPr>
          <p:grpSpPr bwMode="auto">
            <a:xfrm>
              <a:off x="2256" y="2136"/>
              <a:ext cx="240" cy="176"/>
              <a:chOff x="1824" y="2016"/>
              <a:chExt cx="1440" cy="1056"/>
            </a:xfrm>
          </p:grpSpPr>
          <p:sp>
            <p:nvSpPr>
              <p:cNvPr id="155993" name="AutoShape 28"/>
              <p:cNvSpPr>
                <a:spLocks noChangeAspect="1"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9966FF"/>
              </a:solidFill>
              <a:ln w="9525">
                <a:solidFill>
                  <a:srgbClr val="9966FF"/>
                </a:solidFill>
                <a:miter lim="800000"/>
                <a:headEnd/>
                <a:tailEnd/>
              </a:ln>
            </p:spPr>
            <p:txBody>
              <a:bodyPr wrap="none" anchor="ctr"/>
              <a:lstStyle/>
              <a:p>
                <a:endParaRPr lang="en-US"/>
              </a:p>
            </p:txBody>
          </p:sp>
          <p:sp>
            <p:nvSpPr>
              <p:cNvPr id="155994" name="Oval 29"/>
              <p:cNvSpPr>
                <a:spLocks noChangeAspect="1" noChangeArrowheads="1"/>
              </p:cNvSpPr>
              <p:nvPr/>
            </p:nvSpPr>
            <p:spPr bwMode="auto">
              <a:xfrm>
                <a:off x="2256" y="2256"/>
                <a:ext cx="576" cy="576"/>
              </a:xfrm>
              <a:prstGeom prst="ellipse">
                <a:avLst/>
              </a:prstGeom>
              <a:solidFill>
                <a:srgbClr val="9966FF"/>
              </a:solidFill>
              <a:ln w="9525">
                <a:solidFill>
                  <a:srgbClr val="9966FF"/>
                </a:solidFill>
                <a:round/>
                <a:headEnd/>
                <a:tailEnd/>
              </a:ln>
            </p:spPr>
            <p:txBody>
              <a:bodyPr wrap="none" anchor="ctr"/>
              <a:lstStyle/>
              <a:p>
                <a:endParaRPr lang="en-US"/>
              </a:p>
            </p:txBody>
          </p:sp>
          <p:sp>
            <p:nvSpPr>
              <p:cNvPr id="155995" name="AutoShape 30"/>
              <p:cNvSpPr>
                <a:spLocks noChangeAspect="1"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9966FF"/>
              </a:solidFill>
              <a:ln w="9525">
                <a:solidFill>
                  <a:srgbClr val="9966FF"/>
                </a:solidFill>
                <a:miter lim="800000"/>
                <a:headEnd/>
                <a:tailEnd/>
              </a:ln>
            </p:spPr>
            <p:txBody>
              <a:bodyPr wrap="none" anchor="ctr"/>
              <a:lstStyle/>
              <a:p>
                <a:endParaRPr lang="en-US"/>
              </a:p>
            </p:txBody>
          </p:sp>
        </p:grpSp>
        <p:grpSp>
          <p:nvGrpSpPr>
            <p:cNvPr id="155901" name="Group 31"/>
            <p:cNvGrpSpPr>
              <a:grpSpLocks noChangeAspect="1"/>
            </p:cNvGrpSpPr>
            <p:nvPr/>
          </p:nvGrpSpPr>
          <p:grpSpPr bwMode="auto">
            <a:xfrm rot="-3230240">
              <a:off x="4416" y="1936"/>
              <a:ext cx="240" cy="176"/>
              <a:chOff x="1824" y="2016"/>
              <a:chExt cx="1440" cy="1056"/>
            </a:xfrm>
          </p:grpSpPr>
          <p:sp>
            <p:nvSpPr>
              <p:cNvPr id="155990" name="AutoShape 32"/>
              <p:cNvSpPr>
                <a:spLocks noChangeAspect="1"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9966FF"/>
              </a:solidFill>
              <a:ln w="9525">
                <a:solidFill>
                  <a:srgbClr val="9966FF"/>
                </a:solidFill>
                <a:miter lim="800000"/>
                <a:headEnd/>
                <a:tailEnd/>
              </a:ln>
            </p:spPr>
            <p:txBody>
              <a:bodyPr wrap="none" anchor="ctr"/>
              <a:lstStyle/>
              <a:p>
                <a:endParaRPr lang="en-US"/>
              </a:p>
            </p:txBody>
          </p:sp>
          <p:sp>
            <p:nvSpPr>
              <p:cNvPr id="155991" name="Oval 33"/>
              <p:cNvSpPr>
                <a:spLocks noChangeAspect="1" noChangeArrowheads="1"/>
              </p:cNvSpPr>
              <p:nvPr/>
            </p:nvSpPr>
            <p:spPr bwMode="auto">
              <a:xfrm>
                <a:off x="2256" y="2256"/>
                <a:ext cx="576" cy="576"/>
              </a:xfrm>
              <a:prstGeom prst="ellipse">
                <a:avLst/>
              </a:prstGeom>
              <a:solidFill>
                <a:srgbClr val="9966FF"/>
              </a:solidFill>
              <a:ln w="9525">
                <a:solidFill>
                  <a:srgbClr val="9966FF"/>
                </a:solidFill>
                <a:round/>
                <a:headEnd/>
                <a:tailEnd/>
              </a:ln>
            </p:spPr>
            <p:txBody>
              <a:bodyPr wrap="none" anchor="ctr"/>
              <a:lstStyle/>
              <a:p>
                <a:endParaRPr lang="en-US"/>
              </a:p>
            </p:txBody>
          </p:sp>
          <p:sp>
            <p:nvSpPr>
              <p:cNvPr id="155992" name="AutoShape 34"/>
              <p:cNvSpPr>
                <a:spLocks noChangeAspect="1"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9966FF"/>
              </a:solidFill>
              <a:ln w="9525">
                <a:solidFill>
                  <a:srgbClr val="9966FF"/>
                </a:solidFill>
                <a:miter lim="800000"/>
                <a:headEnd/>
                <a:tailEnd/>
              </a:ln>
            </p:spPr>
            <p:txBody>
              <a:bodyPr wrap="none" anchor="ctr"/>
              <a:lstStyle/>
              <a:p>
                <a:endParaRPr lang="en-US"/>
              </a:p>
            </p:txBody>
          </p:sp>
        </p:grpSp>
        <p:grpSp>
          <p:nvGrpSpPr>
            <p:cNvPr id="155902" name="Group 35"/>
            <p:cNvGrpSpPr>
              <a:grpSpLocks noChangeAspect="1"/>
            </p:cNvGrpSpPr>
            <p:nvPr/>
          </p:nvGrpSpPr>
          <p:grpSpPr bwMode="auto">
            <a:xfrm rot="-818715">
              <a:off x="1320" y="2272"/>
              <a:ext cx="240" cy="176"/>
              <a:chOff x="1824" y="2016"/>
              <a:chExt cx="1440" cy="1056"/>
            </a:xfrm>
          </p:grpSpPr>
          <p:sp>
            <p:nvSpPr>
              <p:cNvPr id="155987" name="AutoShape 36"/>
              <p:cNvSpPr>
                <a:spLocks noChangeAspect="1"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9966FF"/>
              </a:solidFill>
              <a:ln w="9525">
                <a:solidFill>
                  <a:srgbClr val="9966FF"/>
                </a:solidFill>
                <a:miter lim="800000"/>
                <a:headEnd/>
                <a:tailEnd/>
              </a:ln>
            </p:spPr>
            <p:txBody>
              <a:bodyPr wrap="none" anchor="ctr"/>
              <a:lstStyle/>
              <a:p>
                <a:endParaRPr lang="en-US"/>
              </a:p>
            </p:txBody>
          </p:sp>
          <p:sp>
            <p:nvSpPr>
              <p:cNvPr id="155988" name="Oval 37"/>
              <p:cNvSpPr>
                <a:spLocks noChangeAspect="1" noChangeArrowheads="1"/>
              </p:cNvSpPr>
              <p:nvPr/>
            </p:nvSpPr>
            <p:spPr bwMode="auto">
              <a:xfrm>
                <a:off x="2256" y="2256"/>
                <a:ext cx="576" cy="576"/>
              </a:xfrm>
              <a:prstGeom prst="ellipse">
                <a:avLst/>
              </a:prstGeom>
              <a:solidFill>
                <a:srgbClr val="9966FF"/>
              </a:solidFill>
              <a:ln w="9525">
                <a:solidFill>
                  <a:srgbClr val="9966FF"/>
                </a:solidFill>
                <a:round/>
                <a:headEnd/>
                <a:tailEnd/>
              </a:ln>
            </p:spPr>
            <p:txBody>
              <a:bodyPr wrap="none" anchor="ctr"/>
              <a:lstStyle/>
              <a:p>
                <a:endParaRPr lang="en-US"/>
              </a:p>
            </p:txBody>
          </p:sp>
          <p:sp>
            <p:nvSpPr>
              <p:cNvPr id="155989" name="AutoShape 38"/>
              <p:cNvSpPr>
                <a:spLocks noChangeAspect="1"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9966FF"/>
              </a:solidFill>
              <a:ln w="9525">
                <a:solidFill>
                  <a:srgbClr val="9966FF"/>
                </a:solidFill>
                <a:miter lim="800000"/>
                <a:headEnd/>
                <a:tailEnd/>
              </a:ln>
            </p:spPr>
            <p:txBody>
              <a:bodyPr wrap="none" anchor="ctr"/>
              <a:lstStyle/>
              <a:p>
                <a:endParaRPr lang="en-US"/>
              </a:p>
            </p:txBody>
          </p:sp>
        </p:grpSp>
        <p:grpSp>
          <p:nvGrpSpPr>
            <p:cNvPr id="155903" name="Group 39"/>
            <p:cNvGrpSpPr>
              <a:grpSpLocks noChangeAspect="1"/>
            </p:cNvGrpSpPr>
            <p:nvPr/>
          </p:nvGrpSpPr>
          <p:grpSpPr bwMode="auto">
            <a:xfrm rot="-4646385">
              <a:off x="1488" y="1528"/>
              <a:ext cx="240" cy="176"/>
              <a:chOff x="1824" y="2016"/>
              <a:chExt cx="1440" cy="1056"/>
            </a:xfrm>
          </p:grpSpPr>
          <p:sp>
            <p:nvSpPr>
              <p:cNvPr id="155984" name="AutoShape 40"/>
              <p:cNvSpPr>
                <a:spLocks noChangeAspect="1"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9966FF"/>
              </a:solidFill>
              <a:ln w="9525">
                <a:solidFill>
                  <a:srgbClr val="9966FF"/>
                </a:solidFill>
                <a:miter lim="800000"/>
                <a:headEnd/>
                <a:tailEnd/>
              </a:ln>
            </p:spPr>
            <p:txBody>
              <a:bodyPr wrap="none" anchor="ctr"/>
              <a:lstStyle/>
              <a:p>
                <a:endParaRPr lang="en-US"/>
              </a:p>
            </p:txBody>
          </p:sp>
          <p:sp>
            <p:nvSpPr>
              <p:cNvPr id="155985" name="Oval 41"/>
              <p:cNvSpPr>
                <a:spLocks noChangeAspect="1" noChangeArrowheads="1"/>
              </p:cNvSpPr>
              <p:nvPr/>
            </p:nvSpPr>
            <p:spPr bwMode="auto">
              <a:xfrm>
                <a:off x="2256" y="2256"/>
                <a:ext cx="576" cy="576"/>
              </a:xfrm>
              <a:prstGeom prst="ellipse">
                <a:avLst/>
              </a:prstGeom>
              <a:solidFill>
                <a:srgbClr val="9966FF"/>
              </a:solidFill>
              <a:ln w="9525">
                <a:solidFill>
                  <a:srgbClr val="9966FF"/>
                </a:solidFill>
                <a:round/>
                <a:headEnd/>
                <a:tailEnd/>
              </a:ln>
            </p:spPr>
            <p:txBody>
              <a:bodyPr wrap="none" anchor="ctr"/>
              <a:lstStyle/>
              <a:p>
                <a:endParaRPr lang="en-US"/>
              </a:p>
            </p:txBody>
          </p:sp>
          <p:sp>
            <p:nvSpPr>
              <p:cNvPr id="155986" name="AutoShape 42"/>
              <p:cNvSpPr>
                <a:spLocks noChangeAspect="1"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9966FF"/>
              </a:solidFill>
              <a:ln w="9525">
                <a:solidFill>
                  <a:srgbClr val="9966FF"/>
                </a:solidFill>
                <a:miter lim="800000"/>
                <a:headEnd/>
                <a:tailEnd/>
              </a:ln>
            </p:spPr>
            <p:txBody>
              <a:bodyPr wrap="none" anchor="ctr"/>
              <a:lstStyle/>
              <a:p>
                <a:endParaRPr lang="en-US"/>
              </a:p>
            </p:txBody>
          </p:sp>
        </p:grpSp>
        <p:grpSp>
          <p:nvGrpSpPr>
            <p:cNvPr id="155904" name="Group 43"/>
            <p:cNvGrpSpPr>
              <a:grpSpLocks noChangeAspect="1"/>
            </p:cNvGrpSpPr>
            <p:nvPr/>
          </p:nvGrpSpPr>
          <p:grpSpPr bwMode="auto">
            <a:xfrm rot="4858782">
              <a:off x="4488" y="1352"/>
              <a:ext cx="240" cy="176"/>
              <a:chOff x="1824" y="2016"/>
              <a:chExt cx="1440" cy="1056"/>
            </a:xfrm>
          </p:grpSpPr>
          <p:sp>
            <p:nvSpPr>
              <p:cNvPr id="155981" name="AutoShape 44"/>
              <p:cNvSpPr>
                <a:spLocks noChangeAspect="1"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9966FF"/>
              </a:solidFill>
              <a:ln w="9525">
                <a:solidFill>
                  <a:srgbClr val="9966FF"/>
                </a:solidFill>
                <a:miter lim="800000"/>
                <a:headEnd/>
                <a:tailEnd/>
              </a:ln>
            </p:spPr>
            <p:txBody>
              <a:bodyPr wrap="none" anchor="ctr"/>
              <a:lstStyle/>
              <a:p>
                <a:endParaRPr lang="en-US"/>
              </a:p>
            </p:txBody>
          </p:sp>
          <p:sp>
            <p:nvSpPr>
              <p:cNvPr id="155982" name="Oval 45"/>
              <p:cNvSpPr>
                <a:spLocks noChangeAspect="1" noChangeArrowheads="1"/>
              </p:cNvSpPr>
              <p:nvPr/>
            </p:nvSpPr>
            <p:spPr bwMode="auto">
              <a:xfrm>
                <a:off x="2256" y="2256"/>
                <a:ext cx="576" cy="576"/>
              </a:xfrm>
              <a:prstGeom prst="ellipse">
                <a:avLst/>
              </a:prstGeom>
              <a:solidFill>
                <a:srgbClr val="9966FF"/>
              </a:solidFill>
              <a:ln w="9525">
                <a:solidFill>
                  <a:srgbClr val="9966FF"/>
                </a:solidFill>
                <a:round/>
                <a:headEnd/>
                <a:tailEnd/>
              </a:ln>
            </p:spPr>
            <p:txBody>
              <a:bodyPr wrap="none" anchor="ctr"/>
              <a:lstStyle/>
              <a:p>
                <a:endParaRPr lang="en-US"/>
              </a:p>
            </p:txBody>
          </p:sp>
          <p:sp>
            <p:nvSpPr>
              <p:cNvPr id="155983" name="AutoShape 46"/>
              <p:cNvSpPr>
                <a:spLocks noChangeAspect="1"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9966FF"/>
              </a:solidFill>
              <a:ln w="9525">
                <a:solidFill>
                  <a:srgbClr val="9966FF"/>
                </a:solidFill>
                <a:miter lim="800000"/>
                <a:headEnd/>
                <a:tailEnd/>
              </a:ln>
            </p:spPr>
            <p:txBody>
              <a:bodyPr wrap="none" anchor="ctr"/>
              <a:lstStyle/>
              <a:p>
                <a:endParaRPr lang="en-US"/>
              </a:p>
            </p:txBody>
          </p:sp>
        </p:grpSp>
        <p:grpSp>
          <p:nvGrpSpPr>
            <p:cNvPr id="155905" name="Group 47"/>
            <p:cNvGrpSpPr>
              <a:grpSpLocks noChangeAspect="1"/>
            </p:cNvGrpSpPr>
            <p:nvPr/>
          </p:nvGrpSpPr>
          <p:grpSpPr bwMode="auto">
            <a:xfrm rot="-6814358">
              <a:off x="2568" y="2312"/>
              <a:ext cx="240" cy="176"/>
              <a:chOff x="1824" y="2016"/>
              <a:chExt cx="1440" cy="1056"/>
            </a:xfrm>
          </p:grpSpPr>
          <p:sp>
            <p:nvSpPr>
              <p:cNvPr id="155978" name="AutoShape 48"/>
              <p:cNvSpPr>
                <a:spLocks noChangeAspect="1"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9966FF"/>
              </a:solidFill>
              <a:ln w="9525">
                <a:solidFill>
                  <a:srgbClr val="9966FF"/>
                </a:solidFill>
                <a:miter lim="800000"/>
                <a:headEnd/>
                <a:tailEnd/>
              </a:ln>
            </p:spPr>
            <p:txBody>
              <a:bodyPr wrap="none" anchor="ctr"/>
              <a:lstStyle/>
              <a:p>
                <a:endParaRPr lang="en-US"/>
              </a:p>
            </p:txBody>
          </p:sp>
          <p:sp>
            <p:nvSpPr>
              <p:cNvPr id="155979" name="Oval 49"/>
              <p:cNvSpPr>
                <a:spLocks noChangeAspect="1" noChangeArrowheads="1"/>
              </p:cNvSpPr>
              <p:nvPr/>
            </p:nvSpPr>
            <p:spPr bwMode="auto">
              <a:xfrm>
                <a:off x="2256" y="2256"/>
                <a:ext cx="576" cy="576"/>
              </a:xfrm>
              <a:prstGeom prst="ellipse">
                <a:avLst/>
              </a:prstGeom>
              <a:solidFill>
                <a:srgbClr val="9966FF"/>
              </a:solidFill>
              <a:ln w="9525">
                <a:solidFill>
                  <a:srgbClr val="9966FF"/>
                </a:solidFill>
                <a:round/>
                <a:headEnd/>
                <a:tailEnd/>
              </a:ln>
            </p:spPr>
            <p:txBody>
              <a:bodyPr wrap="none" anchor="ctr"/>
              <a:lstStyle/>
              <a:p>
                <a:endParaRPr lang="en-US"/>
              </a:p>
            </p:txBody>
          </p:sp>
          <p:sp>
            <p:nvSpPr>
              <p:cNvPr id="155980" name="AutoShape 50"/>
              <p:cNvSpPr>
                <a:spLocks noChangeAspect="1"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9966FF"/>
              </a:solidFill>
              <a:ln w="9525">
                <a:solidFill>
                  <a:srgbClr val="9966FF"/>
                </a:solidFill>
                <a:miter lim="800000"/>
                <a:headEnd/>
                <a:tailEnd/>
              </a:ln>
            </p:spPr>
            <p:txBody>
              <a:bodyPr wrap="none" anchor="ctr"/>
              <a:lstStyle/>
              <a:p>
                <a:endParaRPr lang="en-US"/>
              </a:p>
            </p:txBody>
          </p:sp>
        </p:grpSp>
        <p:grpSp>
          <p:nvGrpSpPr>
            <p:cNvPr id="155906" name="Group 51"/>
            <p:cNvGrpSpPr>
              <a:grpSpLocks noChangeAspect="1"/>
            </p:cNvGrpSpPr>
            <p:nvPr/>
          </p:nvGrpSpPr>
          <p:grpSpPr bwMode="auto">
            <a:xfrm>
              <a:off x="2952" y="1104"/>
              <a:ext cx="240" cy="176"/>
              <a:chOff x="1824" y="2016"/>
              <a:chExt cx="1440" cy="1056"/>
            </a:xfrm>
          </p:grpSpPr>
          <p:sp>
            <p:nvSpPr>
              <p:cNvPr id="155975" name="AutoShape 52"/>
              <p:cNvSpPr>
                <a:spLocks noChangeAspect="1"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9966FF"/>
              </a:solidFill>
              <a:ln w="9525">
                <a:solidFill>
                  <a:srgbClr val="9966FF"/>
                </a:solidFill>
                <a:miter lim="800000"/>
                <a:headEnd/>
                <a:tailEnd/>
              </a:ln>
            </p:spPr>
            <p:txBody>
              <a:bodyPr wrap="none" anchor="ctr"/>
              <a:lstStyle/>
              <a:p>
                <a:endParaRPr lang="en-US"/>
              </a:p>
            </p:txBody>
          </p:sp>
          <p:sp>
            <p:nvSpPr>
              <p:cNvPr id="155976" name="Oval 53"/>
              <p:cNvSpPr>
                <a:spLocks noChangeAspect="1" noChangeArrowheads="1"/>
              </p:cNvSpPr>
              <p:nvPr/>
            </p:nvSpPr>
            <p:spPr bwMode="auto">
              <a:xfrm>
                <a:off x="2256" y="2256"/>
                <a:ext cx="576" cy="576"/>
              </a:xfrm>
              <a:prstGeom prst="ellipse">
                <a:avLst/>
              </a:prstGeom>
              <a:solidFill>
                <a:srgbClr val="9966FF"/>
              </a:solidFill>
              <a:ln w="9525">
                <a:solidFill>
                  <a:srgbClr val="9966FF"/>
                </a:solidFill>
                <a:round/>
                <a:headEnd/>
                <a:tailEnd/>
              </a:ln>
            </p:spPr>
            <p:txBody>
              <a:bodyPr wrap="none" anchor="ctr"/>
              <a:lstStyle/>
              <a:p>
                <a:endParaRPr lang="en-US"/>
              </a:p>
            </p:txBody>
          </p:sp>
          <p:sp>
            <p:nvSpPr>
              <p:cNvPr id="155977" name="AutoShape 54"/>
              <p:cNvSpPr>
                <a:spLocks noChangeAspect="1"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9966FF"/>
              </a:solidFill>
              <a:ln w="9525">
                <a:solidFill>
                  <a:srgbClr val="9966FF"/>
                </a:solidFill>
                <a:miter lim="800000"/>
                <a:headEnd/>
                <a:tailEnd/>
              </a:ln>
            </p:spPr>
            <p:txBody>
              <a:bodyPr wrap="none" anchor="ctr"/>
              <a:lstStyle/>
              <a:p>
                <a:endParaRPr lang="en-US"/>
              </a:p>
            </p:txBody>
          </p:sp>
        </p:grpSp>
        <p:grpSp>
          <p:nvGrpSpPr>
            <p:cNvPr id="155907" name="Group 55"/>
            <p:cNvGrpSpPr>
              <a:grpSpLocks noChangeAspect="1"/>
            </p:cNvGrpSpPr>
            <p:nvPr/>
          </p:nvGrpSpPr>
          <p:grpSpPr bwMode="auto">
            <a:xfrm>
              <a:off x="3096" y="3496"/>
              <a:ext cx="240" cy="176"/>
              <a:chOff x="1824" y="2016"/>
              <a:chExt cx="1440" cy="1056"/>
            </a:xfrm>
          </p:grpSpPr>
          <p:sp>
            <p:nvSpPr>
              <p:cNvPr id="155972" name="AutoShape 56"/>
              <p:cNvSpPr>
                <a:spLocks noChangeAspect="1"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9966FF"/>
              </a:solidFill>
              <a:ln w="9525">
                <a:solidFill>
                  <a:srgbClr val="9966FF"/>
                </a:solidFill>
                <a:miter lim="800000"/>
                <a:headEnd/>
                <a:tailEnd/>
              </a:ln>
            </p:spPr>
            <p:txBody>
              <a:bodyPr wrap="none" anchor="ctr"/>
              <a:lstStyle/>
              <a:p>
                <a:endParaRPr lang="en-US"/>
              </a:p>
            </p:txBody>
          </p:sp>
          <p:sp>
            <p:nvSpPr>
              <p:cNvPr id="155973" name="Oval 57"/>
              <p:cNvSpPr>
                <a:spLocks noChangeAspect="1" noChangeArrowheads="1"/>
              </p:cNvSpPr>
              <p:nvPr/>
            </p:nvSpPr>
            <p:spPr bwMode="auto">
              <a:xfrm>
                <a:off x="2256" y="2256"/>
                <a:ext cx="576" cy="576"/>
              </a:xfrm>
              <a:prstGeom prst="ellipse">
                <a:avLst/>
              </a:prstGeom>
              <a:solidFill>
                <a:srgbClr val="9966FF"/>
              </a:solidFill>
              <a:ln w="9525">
                <a:solidFill>
                  <a:srgbClr val="9966FF"/>
                </a:solidFill>
                <a:round/>
                <a:headEnd/>
                <a:tailEnd/>
              </a:ln>
            </p:spPr>
            <p:txBody>
              <a:bodyPr wrap="none" anchor="ctr"/>
              <a:lstStyle/>
              <a:p>
                <a:endParaRPr lang="en-US"/>
              </a:p>
            </p:txBody>
          </p:sp>
          <p:sp>
            <p:nvSpPr>
              <p:cNvPr id="155974" name="AutoShape 58"/>
              <p:cNvSpPr>
                <a:spLocks noChangeAspect="1"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9966FF"/>
              </a:solidFill>
              <a:ln w="9525">
                <a:solidFill>
                  <a:srgbClr val="9966FF"/>
                </a:solidFill>
                <a:miter lim="800000"/>
                <a:headEnd/>
                <a:tailEnd/>
              </a:ln>
            </p:spPr>
            <p:txBody>
              <a:bodyPr wrap="none" anchor="ctr"/>
              <a:lstStyle/>
              <a:p>
                <a:endParaRPr lang="en-US"/>
              </a:p>
            </p:txBody>
          </p:sp>
        </p:grpSp>
        <p:grpSp>
          <p:nvGrpSpPr>
            <p:cNvPr id="155908" name="Group 59"/>
            <p:cNvGrpSpPr>
              <a:grpSpLocks noChangeAspect="1"/>
            </p:cNvGrpSpPr>
            <p:nvPr/>
          </p:nvGrpSpPr>
          <p:grpSpPr bwMode="auto">
            <a:xfrm>
              <a:off x="3552" y="3712"/>
              <a:ext cx="240" cy="176"/>
              <a:chOff x="1824" y="2016"/>
              <a:chExt cx="1440" cy="1056"/>
            </a:xfrm>
          </p:grpSpPr>
          <p:sp>
            <p:nvSpPr>
              <p:cNvPr id="155969" name="AutoShape 60"/>
              <p:cNvSpPr>
                <a:spLocks noChangeAspect="1"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9966FF"/>
              </a:solidFill>
              <a:ln w="9525">
                <a:solidFill>
                  <a:srgbClr val="9966FF"/>
                </a:solidFill>
                <a:miter lim="800000"/>
                <a:headEnd/>
                <a:tailEnd/>
              </a:ln>
            </p:spPr>
            <p:txBody>
              <a:bodyPr wrap="none" anchor="ctr"/>
              <a:lstStyle/>
              <a:p>
                <a:endParaRPr lang="en-US"/>
              </a:p>
            </p:txBody>
          </p:sp>
          <p:sp>
            <p:nvSpPr>
              <p:cNvPr id="155970" name="Oval 61"/>
              <p:cNvSpPr>
                <a:spLocks noChangeAspect="1" noChangeArrowheads="1"/>
              </p:cNvSpPr>
              <p:nvPr/>
            </p:nvSpPr>
            <p:spPr bwMode="auto">
              <a:xfrm>
                <a:off x="2256" y="2256"/>
                <a:ext cx="576" cy="576"/>
              </a:xfrm>
              <a:prstGeom prst="ellipse">
                <a:avLst/>
              </a:prstGeom>
              <a:solidFill>
                <a:srgbClr val="9966FF"/>
              </a:solidFill>
              <a:ln w="9525">
                <a:solidFill>
                  <a:srgbClr val="9966FF"/>
                </a:solidFill>
                <a:round/>
                <a:headEnd/>
                <a:tailEnd/>
              </a:ln>
            </p:spPr>
            <p:txBody>
              <a:bodyPr wrap="none" anchor="ctr"/>
              <a:lstStyle/>
              <a:p>
                <a:endParaRPr lang="en-US"/>
              </a:p>
            </p:txBody>
          </p:sp>
          <p:sp>
            <p:nvSpPr>
              <p:cNvPr id="155971" name="AutoShape 62"/>
              <p:cNvSpPr>
                <a:spLocks noChangeAspect="1"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9966FF"/>
              </a:solidFill>
              <a:ln w="9525">
                <a:solidFill>
                  <a:srgbClr val="9966FF"/>
                </a:solidFill>
                <a:miter lim="800000"/>
                <a:headEnd/>
                <a:tailEnd/>
              </a:ln>
            </p:spPr>
            <p:txBody>
              <a:bodyPr wrap="none" anchor="ctr"/>
              <a:lstStyle/>
              <a:p>
                <a:endParaRPr lang="en-US"/>
              </a:p>
            </p:txBody>
          </p:sp>
        </p:grpSp>
        <p:grpSp>
          <p:nvGrpSpPr>
            <p:cNvPr id="155909" name="Group 63"/>
            <p:cNvGrpSpPr>
              <a:grpSpLocks noChangeAspect="1"/>
            </p:cNvGrpSpPr>
            <p:nvPr/>
          </p:nvGrpSpPr>
          <p:grpSpPr bwMode="auto">
            <a:xfrm>
              <a:off x="1464" y="2824"/>
              <a:ext cx="240" cy="176"/>
              <a:chOff x="1824" y="2016"/>
              <a:chExt cx="1440" cy="1056"/>
            </a:xfrm>
          </p:grpSpPr>
          <p:sp>
            <p:nvSpPr>
              <p:cNvPr id="155966" name="AutoShape 64"/>
              <p:cNvSpPr>
                <a:spLocks noChangeAspect="1"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9966FF"/>
              </a:solidFill>
              <a:ln w="9525">
                <a:solidFill>
                  <a:srgbClr val="9966FF"/>
                </a:solidFill>
                <a:miter lim="800000"/>
                <a:headEnd/>
                <a:tailEnd/>
              </a:ln>
            </p:spPr>
            <p:txBody>
              <a:bodyPr wrap="none" anchor="ctr"/>
              <a:lstStyle/>
              <a:p>
                <a:endParaRPr lang="en-US"/>
              </a:p>
            </p:txBody>
          </p:sp>
          <p:sp>
            <p:nvSpPr>
              <p:cNvPr id="155967" name="Oval 65"/>
              <p:cNvSpPr>
                <a:spLocks noChangeAspect="1" noChangeArrowheads="1"/>
              </p:cNvSpPr>
              <p:nvPr/>
            </p:nvSpPr>
            <p:spPr bwMode="auto">
              <a:xfrm>
                <a:off x="2256" y="2256"/>
                <a:ext cx="576" cy="576"/>
              </a:xfrm>
              <a:prstGeom prst="ellipse">
                <a:avLst/>
              </a:prstGeom>
              <a:solidFill>
                <a:srgbClr val="9966FF"/>
              </a:solidFill>
              <a:ln w="9525">
                <a:solidFill>
                  <a:srgbClr val="9966FF"/>
                </a:solidFill>
                <a:round/>
                <a:headEnd/>
                <a:tailEnd/>
              </a:ln>
            </p:spPr>
            <p:txBody>
              <a:bodyPr wrap="none" anchor="ctr"/>
              <a:lstStyle/>
              <a:p>
                <a:endParaRPr lang="en-US"/>
              </a:p>
            </p:txBody>
          </p:sp>
          <p:sp>
            <p:nvSpPr>
              <p:cNvPr id="155968" name="AutoShape 66"/>
              <p:cNvSpPr>
                <a:spLocks noChangeAspect="1"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9966FF"/>
              </a:solidFill>
              <a:ln w="9525">
                <a:solidFill>
                  <a:srgbClr val="9966FF"/>
                </a:solidFill>
                <a:miter lim="800000"/>
                <a:headEnd/>
                <a:tailEnd/>
              </a:ln>
            </p:spPr>
            <p:txBody>
              <a:bodyPr wrap="none" anchor="ctr"/>
              <a:lstStyle/>
              <a:p>
                <a:endParaRPr lang="en-US"/>
              </a:p>
            </p:txBody>
          </p:sp>
        </p:grpSp>
        <p:grpSp>
          <p:nvGrpSpPr>
            <p:cNvPr id="155910" name="Group 67"/>
            <p:cNvGrpSpPr>
              <a:grpSpLocks noChangeAspect="1"/>
            </p:cNvGrpSpPr>
            <p:nvPr/>
          </p:nvGrpSpPr>
          <p:grpSpPr bwMode="auto">
            <a:xfrm>
              <a:off x="1296" y="968"/>
              <a:ext cx="240" cy="176"/>
              <a:chOff x="1824" y="2016"/>
              <a:chExt cx="1440" cy="1056"/>
            </a:xfrm>
          </p:grpSpPr>
          <p:sp>
            <p:nvSpPr>
              <p:cNvPr id="155963" name="AutoShape 68"/>
              <p:cNvSpPr>
                <a:spLocks noChangeAspect="1"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9966FF"/>
              </a:solidFill>
              <a:ln w="9525">
                <a:solidFill>
                  <a:srgbClr val="9966FF"/>
                </a:solidFill>
                <a:miter lim="800000"/>
                <a:headEnd/>
                <a:tailEnd/>
              </a:ln>
            </p:spPr>
            <p:txBody>
              <a:bodyPr wrap="none" anchor="ctr"/>
              <a:lstStyle/>
              <a:p>
                <a:endParaRPr lang="en-US"/>
              </a:p>
            </p:txBody>
          </p:sp>
          <p:sp>
            <p:nvSpPr>
              <p:cNvPr id="155964" name="Oval 69"/>
              <p:cNvSpPr>
                <a:spLocks noChangeAspect="1" noChangeArrowheads="1"/>
              </p:cNvSpPr>
              <p:nvPr/>
            </p:nvSpPr>
            <p:spPr bwMode="auto">
              <a:xfrm>
                <a:off x="2256" y="2256"/>
                <a:ext cx="576" cy="576"/>
              </a:xfrm>
              <a:prstGeom prst="ellipse">
                <a:avLst/>
              </a:prstGeom>
              <a:solidFill>
                <a:srgbClr val="9966FF"/>
              </a:solidFill>
              <a:ln w="9525">
                <a:solidFill>
                  <a:srgbClr val="9966FF"/>
                </a:solidFill>
                <a:round/>
                <a:headEnd/>
                <a:tailEnd/>
              </a:ln>
            </p:spPr>
            <p:txBody>
              <a:bodyPr wrap="none" anchor="ctr"/>
              <a:lstStyle/>
              <a:p>
                <a:endParaRPr lang="en-US"/>
              </a:p>
            </p:txBody>
          </p:sp>
          <p:sp>
            <p:nvSpPr>
              <p:cNvPr id="155965" name="AutoShape 70"/>
              <p:cNvSpPr>
                <a:spLocks noChangeAspect="1"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9966FF"/>
              </a:solidFill>
              <a:ln w="9525">
                <a:solidFill>
                  <a:srgbClr val="9966FF"/>
                </a:solidFill>
                <a:miter lim="800000"/>
                <a:headEnd/>
                <a:tailEnd/>
              </a:ln>
            </p:spPr>
            <p:txBody>
              <a:bodyPr wrap="none" anchor="ctr"/>
              <a:lstStyle/>
              <a:p>
                <a:endParaRPr lang="en-US"/>
              </a:p>
            </p:txBody>
          </p:sp>
        </p:grpSp>
        <p:grpSp>
          <p:nvGrpSpPr>
            <p:cNvPr id="155911" name="Group 71"/>
            <p:cNvGrpSpPr>
              <a:grpSpLocks noChangeAspect="1"/>
            </p:cNvGrpSpPr>
            <p:nvPr/>
          </p:nvGrpSpPr>
          <p:grpSpPr bwMode="auto">
            <a:xfrm rot="-5733247">
              <a:off x="3816" y="968"/>
              <a:ext cx="240" cy="176"/>
              <a:chOff x="1824" y="2016"/>
              <a:chExt cx="1440" cy="1056"/>
            </a:xfrm>
          </p:grpSpPr>
          <p:sp>
            <p:nvSpPr>
              <p:cNvPr id="155960" name="AutoShape 72"/>
              <p:cNvSpPr>
                <a:spLocks noChangeAspect="1"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9966FF"/>
              </a:solidFill>
              <a:ln w="9525">
                <a:solidFill>
                  <a:srgbClr val="9966FF"/>
                </a:solidFill>
                <a:miter lim="800000"/>
                <a:headEnd/>
                <a:tailEnd/>
              </a:ln>
            </p:spPr>
            <p:txBody>
              <a:bodyPr wrap="none" anchor="ctr"/>
              <a:lstStyle/>
              <a:p>
                <a:endParaRPr lang="en-US"/>
              </a:p>
            </p:txBody>
          </p:sp>
          <p:sp>
            <p:nvSpPr>
              <p:cNvPr id="155961" name="Oval 73"/>
              <p:cNvSpPr>
                <a:spLocks noChangeAspect="1" noChangeArrowheads="1"/>
              </p:cNvSpPr>
              <p:nvPr/>
            </p:nvSpPr>
            <p:spPr bwMode="auto">
              <a:xfrm>
                <a:off x="2256" y="2256"/>
                <a:ext cx="576" cy="576"/>
              </a:xfrm>
              <a:prstGeom prst="ellipse">
                <a:avLst/>
              </a:prstGeom>
              <a:solidFill>
                <a:srgbClr val="9966FF"/>
              </a:solidFill>
              <a:ln w="9525">
                <a:solidFill>
                  <a:srgbClr val="9966FF"/>
                </a:solidFill>
                <a:round/>
                <a:headEnd/>
                <a:tailEnd/>
              </a:ln>
            </p:spPr>
            <p:txBody>
              <a:bodyPr wrap="none" anchor="ctr"/>
              <a:lstStyle/>
              <a:p>
                <a:endParaRPr lang="en-US"/>
              </a:p>
            </p:txBody>
          </p:sp>
          <p:sp>
            <p:nvSpPr>
              <p:cNvPr id="155962" name="AutoShape 74"/>
              <p:cNvSpPr>
                <a:spLocks noChangeAspect="1"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9966FF"/>
              </a:solidFill>
              <a:ln w="9525">
                <a:solidFill>
                  <a:srgbClr val="9966FF"/>
                </a:solidFill>
                <a:miter lim="800000"/>
                <a:headEnd/>
                <a:tailEnd/>
              </a:ln>
            </p:spPr>
            <p:txBody>
              <a:bodyPr wrap="none" anchor="ctr"/>
              <a:lstStyle/>
              <a:p>
                <a:endParaRPr lang="en-US"/>
              </a:p>
            </p:txBody>
          </p:sp>
        </p:grpSp>
        <p:grpSp>
          <p:nvGrpSpPr>
            <p:cNvPr id="155912" name="Group 75"/>
            <p:cNvGrpSpPr>
              <a:grpSpLocks noChangeAspect="1"/>
            </p:cNvGrpSpPr>
            <p:nvPr/>
          </p:nvGrpSpPr>
          <p:grpSpPr bwMode="auto">
            <a:xfrm>
              <a:off x="1080" y="3264"/>
              <a:ext cx="240" cy="176"/>
              <a:chOff x="1824" y="2016"/>
              <a:chExt cx="1440" cy="1056"/>
            </a:xfrm>
          </p:grpSpPr>
          <p:sp>
            <p:nvSpPr>
              <p:cNvPr id="155957" name="AutoShape 76"/>
              <p:cNvSpPr>
                <a:spLocks noChangeAspect="1"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9966FF"/>
              </a:solidFill>
              <a:ln w="9525">
                <a:solidFill>
                  <a:srgbClr val="9966FF"/>
                </a:solidFill>
                <a:miter lim="800000"/>
                <a:headEnd/>
                <a:tailEnd/>
              </a:ln>
            </p:spPr>
            <p:txBody>
              <a:bodyPr wrap="none" anchor="ctr"/>
              <a:lstStyle/>
              <a:p>
                <a:endParaRPr lang="en-US"/>
              </a:p>
            </p:txBody>
          </p:sp>
          <p:sp>
            <p:nvSpPr>
              <p:cNvPr id="155958" name="Oval 77"/>
              <p:cNvSpPr>
                <a:spLocks noChangeAspect="1" noChangeArrowheads="1"/>
              </p:cNvSpPr>
              <p:nvPr/>
            </p:nvSpPr>
            <p:spPr bwMode="auto">
              <a:xfrm>
                <a:off x="2256" y="2256"/>
                <a:ext cx="576" cy="576"/>
              </a:xfrm>
              <a:prstGeom prst="ellipse">
                <a:avLst/>
              </a:prstGeom>
              <a:solidFill>
                <a:srgbClr val="9966FF"/>
              </a:solidFill>
              <a:ln w="9525">
                <a:solidFill>
                  <a:srgbClr val="9966FF"/>
                </a:solidFill>
                <a:round/>
                <a:headEnd/>
                <a:tailEnd/>
              </a:ln>
            </p:spPr>
            <p:txBody>
              <a:bodyPr wrap="none" anchor="ctr"/>
              <a:lstStyle/>
              <a:p>
                <a:endParaRPr lang="en-US"/>
              </a:p>
            </p:txBody>
          </p:sp>
          <p:sp>
            <p:nvSpPr>
              <p:cNvPr id="155959" name="AutoShape 78"/>
              <p:cNvSpPr>
                <a:spLocks noChangeAspect="1"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9966FF"/>
              </a:solidFill>
              <a:ln w="9525">
                <a:solidFill>
                  <a:srgbClr val="9966FF"/>
                </a:solidFill>
                <a:miter lim="800000"/>
                <a:headEnd/>
                <a:tailEnd/>
              </a:ln>
            </p:spPr>
            <p:txBody>
              <a:bodyPr wrap="none" anchor="ctr"/>
              <a:lstStyle/>
              <a:p>
                <a:endParaRPr lang="en-US"/>
              </a:p>
            </p:txBody>
          </p:sp>
        </p:grpSp>
        <p:grpSp>
          <p:nvGrpSpPr>
            <p:cNvPr id="155913" name="Group 79"/>
            <p:cNvGrpSpPr>
              <a:grpSpLocks noChangeAspect="1"/>
            </p:cNvGrpSpPr>
            <p:nvPr/>
          </p:nvGrpSpPr>
          <p:grpSpPr bwMode="auto">
            <a:xfrm rot="-2053269">
              <a:off x="1320" y="3520"/>
              <a:ext cx="240" cy="176"/>
              <a:chOff x="1824" y="2016"/>
              <a:chExt cx="1440" cy="1056"/>
            </a:xfrm>
          </p:grpSpPr>
          <p:sp>
            <p:nvSpPr>
              <p:cNvPr id="155954" name="AutoShape 80"/>
              <p:cNvSpPr>
                <a:spLocks noChangeAspect="1"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9966FF"/>
              </a:solidFill>
              <a:ln w="9525">
                <a:solidFill>
                  <a:srgbClr val="9966FF"/>
                </a:solidFill>
                <a:miter lim="800000"/>
                <a:headEnd/>
                <a:tailEnd/>
              </a:ln>
            </p:spPr>
            <p:txBody>
              <a:bodyPr wrap="none" anchor="ctr"/>
              <a:lstStyle/>
              <a:p>
                <a:endParaRPr lang="en-US"/>
              </a:p>
            </p:txBody>
          </p:sp>
          <p:sp>
            <p:nvSpPr>
              <p:cNvPr id="155955" name="Oval 81"/>
              <p:cNvSpPr>
                <a:spLocks noChangeAspect="1" noChangeArrowheads="1"/>
              </p:cNvSpPr>
              <p:nvPr/>
            </p:nvSpPr>
            <p:spPr bwMode="auto">
              <a:xfrm>
                <a:off x="2256" y="2256"/>
                <a:ext cx="576" cy="576"/>
              </a:xfrm>
              <a:prstGeom prst="ellipse">
                <a:avLst/>
              </a:prstGeom>
              <a:solidFill>
                <a:srgbClr val="9966FF"/>
              </a:solidFill>
              <a:ln w="9525">
                <a:solidFill>
                  <a:srgbClr val="9966FF"/>
                </a:solidFill>
                <a:round/>
                <a:headEnd/>
                <a:tailEnd/>
              </a:ln>
            </p:spPr>
            <p:txBody>
              <a:bodyPr wrap="none" anchor="ctr"/>
              <a:lstStyle/>
              <a:p>
                <a:endParaRPr lang="en-US"/>
              </a:p>
            </p:txBody>
          </p:sp>
          <p:sp>
            <p:nvSpPr>
              <p:cNvPr id="155956" name="AutoShape 82"/>
              <p:cNvSpPr>
                <a:spLocks noChangeAspect="1"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9966FF"/>
              </a:solidFill>
              <a:ln w="9525">
                <a:solidFill>
                  <a:srgbClr val="9966FF"/>
                </a:solidFill>
                <a:miter lim="800000"/>
                <a:headEnd/>
                <a:tailEnd/>
              </a:ln>
            </p:spPr>
            <p:txBody>
              <a:bodyPr wrap="none" anchor="ctr"/>
              <a:lstStyle/>
              <a:p>
                <a:endParaRPr lang="en-US"/>
              </a:p>
            </p:txBody>
          </p:sp>
        </p:grpSp>
        <p:grpSp>
          <p:nvGrpSpPr>
            <p:cNvPr id="155914" name="Group 83"/>
            <p:cNvGrpSpPr>
              <a:grpSpLocks noChangeAspect="1"/>
            </p:cNvGrpSpPr>
            <p:nvPr/>
          </p:nvGrpSpPr>
          <p:grpSpPr bwMode="auto">
            <a:xfrm rot="4480314">
              <a:off x="1968" y="2608"/>
              <a:ext cx="240" cy="176"/>
              <a:chOff x="1824" y="2016"/>
              <a:chExt cx="1440" cy="1056"/>
            </a:xfrm>
          </p:grpSpPr>
          <p:sp>
            <p:nvSpPr>
              <p:cNvPr id="155951" name="AutoShape 84"/>
              <p:cNvSpPr>
                <a:spLocks noChangeAspect="1"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9966FF"/>
              </a:solidFill>
              <a:ln w="9525">
                <a:solidFill>
                  <a:srgbClr val="9966FF"/>
                </a:solidFill>
                <a:miter lim="800000"/>
                <a:headEnd/>
                <a:tailEnd/>
              </a:ln>
            </p:spPr>
            <p:txBody>
              <a:bodyPr wrap="none" anchor="ctr"/>
              <a:lstStyle/>
              <a:p>
                <a:endParaRPr lang="en-US"/>
              </a:p>
            </p:txBody>
          </p:sp>
          <p:sp>
            <p:nvSpPr>
              <p:cNvPr id="155952" name="Oval 85"/>
              <p:cNvSpPr>
                <a:spLocks noChangeAspect="1" noChangeArrowheads="1"/>
              </p:cNvSpPr>
              <p:nvPr/>
            </p:nvSpPr>
            <p:spPr bwMode="auto">
              <a:xfrm>
                <a:off x="2256" y="2256"/>
                <a:ext cx="576" cy="576"/>
              </a:xfrm>
              <a:prstGeom prst="ellipse">
                <a:avLst/>
              </a:prstGeom>
              <a:solidFill>
                <a:srgbClr val="9966FF"/>
              </a:solidFill>
              <a:ln w="9525">
                <a:solidFill>
                  <a:srgbClr val="9966FF"/>
                </a:solidFill>
                <a:round/>
                <a:headEnd/>
                <a:tailEnd/>
              </a:ln>
            </p:spPr>
            <p:txBody>
              <a:bodyPr wrap="none" anchor="ctr"/>
              <a:lstStyle/>
              <a:p>
                <a:endParaRPr lang="en-US"/>
              </a:p>
            </p:txBody>
          </p:sp>
          <p:sp>
            <p:nvSpPr>
              <p:cNvPr id="155953" name="AutoShape 86"/>
              <p:cNvSpPr>
                <a:spLocks noChangeAspect="1"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9966FF"/>
              </a:solidFill>
              <a:ln w="9525">
                <a:solidFill>
                  <a:srgbClr val="9966FF"/>
                </a:solidFill>
                <a:miter lim="800000"/>
                <a:headEnd/>
                <a:tailEnd/>
              </a:ln>
            </p:spPr>
            <p:txBody>
              <a:bodyPr wrap="none" anchor="ctr"/>
              <a:lstStyle/>
              <a:p>
                <a:endParaRPr lang="en-US"/>
              </a:p>
            </p:txBody>
          </p:sp>
        </p:grpSp>
        <p:grpSp>
          <p:nvGrpSpPr>
            <p:cNvPr id="155915" name="Group 87"/>
            <p:cNvGrpSpPr>
              <a:grpSpLocks noChangeAspect="1"/>
            </p:cNvGrpSpPr>
            <p:nvPr/>
          </p:nvGrpSpPr>
          <p:grpSpPr bwMode="auto">
            <a:xfrm>
              <a:off x="1872" y="3288"/>
              <a:ext cx="240" cy="176"/>
              <a:chOff x="1824" y="2016"/>
              <a:chExt cx="1440" cy="1056"/>
            </a:xfrm>
          </p:grpSpPr>
          <p:sp>
            <p:nvSpPr>
              <p:cNvPr id="155948" name="AutoShape 88"/>
              <p:cNvSpPr>
                <a:spLocks noChangeAspect="1"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9966FF"/>
              </a:solidFill>
              <a:ln w="9525">
                <a:solidFill>
                  <a:srgbClr val="9966FF"/>
                </a:solidFill>
                <a:miter lim="800000"/>
                <a:headEnd/>
                <a:tailEnd/>
              </a:ln>
            </p:spPr>
            <p:txBody>
              <a:bodyPr wrap="none" anchor="ctr"/>
              <a:lstStyle/>
              <a:p>
                <a:endParaRPr lang="en-US"/>
              </a:p>
            </p:txBody>
          </p:sp>
          <p:sp>
            <p:nvSpPr>
              <p:cNvPr id="155949" name="Oval 89"/>
              <p:cNvSpPr>
                <a:spLocks noChangeAspect="1" noChangeArrowheads="1"/>
              </p:cNvSpPr>
              <p:nvPr/>
            </p:nvSpPr>
            <p:spPr bwMode="auto">
              <a:xfrm>
                <a:off x="2256" y="2256"/>
                <a:ext cx="576" cy="576"/>
              </a:xfrm>
              <a:prstGeom prst="ellipse">
                <a:avLst/>
              </a:prstGeom>
              <a:solidFill>
                <a:srgbClr val="9966FF"/>
              </a:solidFill>
              <a:ln w="9525">
                <a:solidFill>
                  <a:srgbClr val="9966FF"/>
                </a:solidFill>
                <a:round/>
                <a:headEnd/>
                <a:tailEnd/>
              </a:ln>
            </p:spPr>
            <p:txBody>
              <a:bodyPr wrap="none" anchor="ctr"/>
              <a:lstStyle/>
              <a:p>
                <a:endParaRPr lang="en-US"/>
              </a:p>
            </p:txBody>
          </p:sp>
          <p:sp>
            <p:nvSpPr>
              <p:cNvPr id="155950" name="AutoShape 90"/>
              <p:cNvSpPr>
                <a:spLocks noChangeAspect="1"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9966FF"/>
              </a:solidFill>
              <a:ln w="9525">
                <a:solidFill>
                  <a:srgbClr val="9966FF"/>
                </a:solidFill>
                <a:miter lim="800000"/>
                <a:headEnd/>
                <a:tailEnd/>
              </a:ln>
            </p:spPr>
            <p:txBody>
              <a:bodyPr wrap="none" anchor="ctr"/>
              <a:lstStyle/>
              <a:p>
                <a:endParaRPr lang="en-US"/>
              </a:p>
            </p:txBody>
          </p:sp>
        </p:grpSp>
        <p:grpSp>
          <p:nvGrpSpPr>
            <p:cNvPr id="155916" name="Group 91"/>
            <p:cNvGrpSpPr>
              <a:grpSpLocks noChangeAspect="1"/>
            </p:cNvGrpSpPr>
            <p:nvPr/>
          </p:nvGrpSpPr>
          <p:grpSpPr bwMode="auto">
            <a:xfrm rot="-3247841">
              <a:off x="2064" y="3152"/>
              <a:ext cx="240" cy="176"/>
              <a:chOff x="1824" y="2016"/>
              <a:chExt cx="1440" cy="1056"/>
            </a:xfrm>
          </p:grpSpPr>
          <p:sp>
            <p:nvSpPr>
              <p:cNvPr id="155945" name="AutoShape 92"/>
              <p:cNvSpPr>
                <a:spLocks noChangeAspect="1"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9966FF"/>
              </a:solidFill>
              <a:ln w="9525">
                <a:solidFill>
                  <a:srgbClr val="9966FF"/>
                </a:solidFill>
                <a:miter lim="800000"/>
                <a:headEnd/>
                <a:tailEnd/>
              </a:ln>
            </p:spPr>
            <p:txBody>
              <a:bodyPr wrap="none" anchor="ctr"/>
              <a:lstStyle/>
              <a:p>
                <a:endParaRPr lang="en-US"/>
              </a:p>
            </p:txBody>
          </p:sp>
          <p:sp>
            <p:nvSpPr>
              <p:cNvPr id="155946" name="Oval 93"/>
              <p:cNvSpPr>
                <a:spLocks noChangeAspect="1" noChangeArrowheads="1"/>
              </p:cNvSpPr>
              <p:nvPr/>
            </p:nvSpPr>
            <p:spPr bwMode="auto">
              <a:xfrm>
                <a:off x="2256" y="2256"/>
                <a:ext cx="576" cy="576"/>
              </a:xfrm>
              <a:prstGeom prst="ellipse">
                <a:avLst/>
              </a:prstGeom>
              <a:solidFill>
                <a:srgbClr val="9966FF"/>
              </a:solidFill>
              <a:ln w="9525">
                <a:solidFill>
                  <a:srgbClr val="9966FF"/>
                </a:solidFill>
                <a:round/>
                <a:headEnd/>
                <a:tailEnd/>
              </a:ln>
            </p:spPr>
            <p:txBody>
              <a:bodyPr wrap="none" anchor="ctr"/>
              <a:lstStyle/>
              <a:p>
                <a:endParaRPr lang="en-US"/>
              </a:p>
            </p:txBody>
          </p:sp>
          <p:sp>
            <p:nvSpPr>
              <p:cNvPr id="155947" name="AutoShape 94"/>
              <p:cNvSpPr>
                <a:spLocks noChangeAspect="1"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9966FF"/>
              </a:solidFill>
              <a:ln w="9525">
                <a:solidFill>
                  <a:srgbClr val="9966FF"/>
                </a:solidFill>
                <a:miter lim="800000"/>
                <a:headEnd/>
                <a:tailEnd/>
              </a:ln>
            </p:spPr>
            <p:txBody>
              <a:bodyPr wrap="none" anchor="ctr"/>
              <a:lstStyle/>
              <a:p>
                <a:endParaRPr lang="en-US"/>
              </a:p>
            </p:txBody>
          </p:sp>
        </p:grpSp>
        <p:grpSp>
          <p:nvGrpSpPr>
            <p:cNvPr id="155917" name="Group 95"/>
            <p:cNvGrpSpPr>
              <a:grpSpLocks noChangeAspect="1"/>
            </p:cNvGrpSpPr>
            <p:nvPr/>
          </p:nvGrpSpPr>
          <p:grpSpPr bwMode="auto">
            <a:xfrm>
              <a:off x="1008" y="2040"/>
              <a:ext cx="240" cy="176"/>
              <a:chOff x="1824" y="2016"/>
              <a:chExt cx="1440" cy="1056"/>
            </a:xfrm>
          </p:grpSpPr>
          <p:sp>
            <p:nvSpPr>
              <p:cNvPr id="155942" name="AutoShape 96"/>
              <p:cNvSpPr>
                <a:spLocks noChangeAspect="1"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9966FF"/>
              </a:solidFill>
              <a:ln w="9525">
                <a:solidFill>
                  <a:srgbClr val="9966FF"/>
                </a:solidFill>
                <a:miter lim="800000"/>
                <a:headEnd/>
                <a:tailEnd/>
              </a:ln>
            </p:spPr>
            <p:txBody>
              <a:bodyPr wrap="none" anchor="ctr"/>
              <a:lstStyle/>
              <a:p>
                <a:endParaRPr lang="en-US"/>
              </a:p>
            </p:txBody>
          </p:sp>
          <p:sp>
            <p:nvSpPr>
              <p:cNvPr id="155943" name="Oval 97"/>
              <p:cNvSpPr>
                <a:spLocks noChangeAspect="1" noChangeArrowheads="1"/>
              </p:cNvSpPr>
              <p:nvPr/>
            </p:nvSpPr>
            <p:spPr bwMode="auto">
              <a:xfrm>
                <a:off x="2256" y="2256"/>
                <a:ext cx="576" cy="576"/>
              </a:xfrm>
              <a:prstGeom prst="ellipse">
                <a:avLst/>
              </a:prstGeom>
              <a:solidFill>
                <a:srgbClr val="9966FF"/>
              </a:solidFill>
              <a:ln w="9525">
                <a:solidFill>
                  <a:srgbClr val="9966FF"/>
                </a:solidFill>
                <a:round/>
                <a:headEnd/>
                <a:tailEnd/>
              </a:ln>
            </p:spPr>
            <p:txBody>
              <a:bodyPr wrap="none" anchor="ctr"/>
              <a:lstStyle/>
              <a:p>
                <a:endParaRPr lang="en-US"/>
              </a:p>
            </p:txBody>
          </p:sp>
          <p:sp>
            <p:nvSpPr>
              <p:cNvPr id="155944" name="AutoShape 98"/>
              <p:cNvSpPr>
                <a:spLocks noChangeAspect="1"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9966FF"/>
              </a:solidFill>
              <a:ln w="9525">
                <a:solidFill>
                  <a:srgbClr val="9966FF"/>
                </a:solidFill>
                <a:miter lim="800000"/>
                <a:headEnd/>
                <a:tailEnd/>
              </a:ln>
            </p:spPr>
            <p:txBody>
              <a:bodyPr wrap="none" anchor="ctr"/>
              <a:lstStyle/>
              <a:p>
                <a:endParaRPr lang="en-US"/>
              </a:p>
            </p:txBody>
          </p:sp>
        </p:grpSp>
        <p:grpSp>
          <p:nvGrpSpPr>
            <p:cNvPr id="155918" name="Group 99"/>
            <p:cNvGrpSpPr>
              <a:grpSpLocks noChangeAspect="1"/>
            </p:cNvGrpSpPr>
            <p:nvPr/>
          </p:nvGrpSpPr>
          <p:grpSpPr bwMode="auto">
            <a:xfrm>
              <a:off x="4632" y="2232"/>
              <a:ext cx="240" cy="176"/>
              <a:chOff x="1824" y="2016"/>
              <a:chExt cx="1440" cy="1056"/>
            </a:xfrm>
          </p:grpSpPr>
          <p:sp>
            <p:nvSpPr>
              <p:cNvPr id="155939" name="AutoShape 100"/>
              <p:cNvSpPr>
                <a:spLocks noChangeAspect="1"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9966FF"/>
              </a:solidFill>
              <a:ln w="9525">
                <a:solidFill>
                  <a:srgbClr val="9966FF"/>
                </a:solidFill>
                <a:miter lim="800000"/>
                <a:headEnd/>
                <a:tailEnd/>
              </a:ln>
            </p:spPr>
            <p:txBody>
              <a:bodyPr wrap="none" anchor="ctr"/>
              <a:lstStyle/>
              <a:p>
                <a:endParaRPr lang="en-US"/>
              </a:p>
            </p:txBody>
          </p:sp>
          <p:sp>
            <p:nvSpPr>
              <p:cNvPr id="155940" name="Oval 101"/>
              <p:cNvSpPr>
                <a:spLocks noChangeAspect="1" noChangeArrowheads="1"/>
              </p:cNvSpPr>
              <p:nvPr/>
            </p:nvSpPr>
            <p:spPr bwMode="auto">
              <a:xfrm>
                <a:off x="2256" y="2256"/>
                <a:ext cx="576" cy="576"/>
              </a:xfrm>
              <a:prstGeom prst="ellipse">
                <a:avLst/>
              </a:prstGeom>
              <a:solidFill>
                <a:srgbClr val="9966FF"/>
              </a:solidFill>
              <a:ln w="9525">
                <a:solidFill>
                  <a:srgbClr val="9966FF"/>
                </a:solidFill>
                <a:round/>
                <a:headEnd/>
                <a:tailEnd/>
              </a:ln>
            </p:spPr>
            <p:txBody>
              <a:bodyPr wrap="none" anchor="ctr"/>
              <a:lstStyle/>
              <a:p>
                <a:endParaRPr lang="en-US"/>
              </a:p>
            </p:txBody>
          </p:sp>
          <p:sp>
            <p:nvSpPr>
              <p:cNvPr id="155941" name="AutoShape 102"/>
              <p:cNvSpPr>
                <a:spLocks noChangeAspect="1"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9966FF"/>
              </a:solidFill>
              <a:ln w="9525">
                <a:solidFill>
                  <a:srgbClr val="9966FF"/>
                </a:solidFill>
                <a:miter lim="800000"/>
                <a:headEnd/>
                <a:tailEnd/>
              </a:ln>
            </p:spPr>
            <p:txBody>
              <a:bodyPr wrap="none" anchor="ctr"/>
              <a:lstStyle/>
              <a:p>
                <a:endParaRPr lang="en-US"/>
              </a:p>
            </p:txBody>
          </p:sp>
        </p:grpSp>
        <p:grpSp>
          <p:nvGrpSpPr>
            <p:cNvPr id="155919" name="Group 103"/>
            <p:cNvGrpSpPr>
              <a:grpSpLocks noChangeAspect="1"/>
            </p:cNvGrpSpPr>
            <p:nvPr/>
          </p:nvGrpSpPr>
          <p:grpSpPr bwMode="auto">
            <a:xfrm rot="1754325">
              <a:off x="2256" y="1176"/>
              <a:ext cx="240" cy="176"/>
              <a:chOff x="1824" y="2016"/>
              <a:chExt cx="1440" cy="1056"/>
            </a:xfrm>
          </p:grpSpPr>
          <p:sp>
            <p:nvSpPr>
              <p:cNvPr id="155936" name="AutoShape 104"/>
              <p:cNvSpPr>
                <a:spLocks noChangeAspect="1"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9966FF"/>
              </a:solidFill>
              <a:ln w="9525">
                <a:solidFill>
                  <a:srgbClr val="9966FF"/>
                </a:solidFill>
                <a:miter lim="800000"/>
                <a:headEnd/>
                <a:tailEnd/>
              </a:ln>
            </p:spPr>
            <p:txBody>
              <a:bodyPr wrap="none" anchor="ctr"/>
              <a:lstStyle/>
              <a:p>
                <a:endParaRPr lang="en-US"/>
              </a:p>
            </p:txBody>
          </p:sp>
          <p:sp>
            <p:nvSpPr>
              <p:cNvPr id="155937" name="Oval 105"/>
              <p:cNvSpPr>
                <a:spLocks noChangeAspect="1" noChangeArrowheads="1"/>
              </p:cNvSpPr>
              <p:nvPr/>
            </p:nvSpPr>
            <p:spPr bwMode="auto">
              <a:xfrm>
                <a:off x="2256" y="2256"/>
                <a:ext cx="576" cy="576"/>
              </a:xfrm>
              <a:prstGeom prst="ellipse">
                <a:avLst/>
              </a:prstGeom>
              <a:solidFill>
                <a:srgbClr val="9966FF"/>
              </a:solidFill>
              <a:ln w="9525">
                <a:solidFill>
                  <a:srgbClr val="9966FF"/>
                </a:solidFill>
                <a:round/>
                <a:headEnd/>
                <a:tailEnd/>
              </a:ln>
            </p:spPr>
            <p:txBody>
              <a:bodyPr wrap="none" anchor="ctr"/>
              <a:lstStyle/>
              <a:p>
                <a:endParaRPr lang="en-US"/>
              </a:p>
            </p:txBody>
          </p:sp>
          <p:sp>
            <p:nvSpPr>
              <p:cNvPr id="155938" name="AutoShape 106"/>
              <p:cNvSpPr>
                <a:spLocks noChangeAspect="1"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9966FF"/>
              </a:solidFill>
              <a:ln w="9525">
                <a:solidFill>
                  <a:srgbClr val="9966FF"/>
                </a:solidFill>
                <a:miter lim="800000"/>
                <a:headEnd/>
                <a:tailEnd/>
              </a:ln>
            </p:spPr>
            <p:txBody>
              <a:bodyPr wrap="none" anchor="ctr"/>
              <a:lstStyle/>
              <a:p>
                <a:endParaRPr lang="en-US"/>
              </a:p>
            </p:txBody>
          </p:sp>
        </p:grpSp>
        <p:grpSp>
          <p:nvGrpSpPr>
            <p:cNvPr id="155920" name="Group 107"/>
            <p:cNvGrpSpPr>
              <a:grpSpLocks noChangeAspect="1"/>
            </p:cNvGrpSpPr>
            <p:nvPr/>
          </p:nvGrpSpPr>
          <p:grpSpPr bwMode="auto">
            <a:xfrm>
              <a:off x="2328" y="3736"/>
              <a:ext cx="240" cy="176"/>
              <a:chOff x="1824" y="2016"/>
              <a:chExt cx="1440" cy="1056"/>
            </a:xfrm>
          </p:grpSpPr>
          <p:sp>
            <p:nvSpPr>
              <p:cNvPr id="155933" name="AutoShape 108"/>
              <p:cNvSpPr>
                <a:spLocks noChangeAspect="1"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9966FF"/>
              </a:solidFill>
              <a:ln w="9525">
                <a:solidFill>
                  <a:srgbClr val="9966FF"/>
                </a:solidFill>
                <a:miter lim="800000"/>
                <a:headEnd/>
                <a:tailEnd/>
              </a:ln>
            </p:spPr>
            <p:txBody>
              <a:bodyPr wrap="none" anchor="ctr"/>
              <a:lstStyle/>
              <a:p>
                <a:endParaRPr lang="en-US"/>
              </a:p>
            </p:txBody>
          </p:sp>
          <p:sp>
            <p:nvSpPr>
              <p:cNvPr id="155934" name="Oval 109"/>
              <p:cNvSpPr>
                <a:spLocks noChangeAspect="1" noChangeArrowheads="1"/>
              </p:cNvSpPr>
              <p:nvPr/>
            </p:nvSpPr>
            <p:spPr bwMode="auto">
              <a:xfrm>
                <a:off x="2256" y="2256"/>
                <a:ext cx="576" cy="576"/>
              </a:xfrm>
              <a:prstGeom prst="ellipse">
                <a:avLst/>
              </a:prstGeom>
              <a:solidFill>
                <a:srgbClr val="9966FF"/>
              </a:solidFill>
              <a:ln w="9525">
                <a:solidFill>
                  <a:srgbClr val="9966FF"/>
                </a:solidFill>
                <a:round/>
                <a:headEnd/>
                <a:tailEnd/>
              </a:ln>
            </p:spPr>
            <p:txBody>
              <a:bodyPr wrap="none" anchor="ctr"/>
              <a:lstStyle/>
              <a:p>
                <a:endParaRPr lang="en-US"/>
              </a:p>
            </p:txBody>
          </p:sp>
          <p:sp>
            <p:nvSpPr>
              <p:cNvPr id="155935" name="AutoShape 110"/>
              <p:cNvSpPr>
                <a:spLocks noChangeAspect="1"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9966FF"/>
              </a:solidFill>
              <a:ln w="9525">
                <a:solidFill>
                  <a:srgbClr val="9966FF"/>
                </a:solidFill>
                <a:miter lim="800000"/>
                <a:headEnd/>
                <a:tailEnd/>
              </a:ln>
            </p:spPr>
            <p:txBody>
              <a:bodyPr wrap="none" anchor="ctr"/>
              <a:lstStyle/>
              <a:p>
                <a:endParaRPr lang="en-US"/>
              </a:p>
            </p:txBody>
          </p:sp>
        </p:grpSp>
        <p:grpSp>
          <p:nvGrpSpPr>
            <p:cNvPr id="155921" name="Group 111"/>
            <p:cNvGrpSpPr>
              <a:grpSpLocks noChangeAspect="1"/>
            </p:cNvGrpSpPr>
            <p:nvPr/>
          </p:nvGrpSpPr>
          <p:grpSpPr bwMode="auto">
            <a:xfrm>
              <a:off x="2328" y="832"/>
              <a:ext cx="240" cy="176"/>
              <a:chOff x="1824" y="2016"/>
              <a:chExt cx="1440" cy="1056"/>
            </a:xfrm>
          </p:grpSpPr>
          <p:sp>
            <p:nvSpPr>
              <p:cNvPr id="155930" name="AutoShape 112"/>
              <p:cNvSpPr>
                <a:spLocks noChangeAspect="1"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9966FF"/>
              </a:solidFill>
              <a:ln w="9525">
                <a:solidFill>
                  <a:srgbClr val="9966FF"/>
                </a:solidFill>
                <a:miter lim="800000"/>
                <a:headEnd/>
                <a:tailEnd/>
              </a:ln>
            </p:spPr>
            <p:txBody>
              <a:bodyPr wrap="none" anchor="ctr"/>
              <a:lstStyle/>
              <a:p>
                <a:endParaRPr lang="en-US"/>
              </a:p>
            </p:txBody>
          </p:sp>
          <p:sp>
            <p:nvSpPr>
              <p:cNvPr id="155931" name="Oval 113"/>
              <p:cNvSpPr>
                <a:spLocks noChangeAspect="1" noChangeArrowheads="1"/>
              </p:cNvSpPr>
              <p:nvPr/>
            </p:nvSpPr>
            <p:spPr bwMode="auto">
              <a:xfrm>
                <a:off x="2256" y="2256"/>
                <a:ext cx="576" cy="576"/>
              </a:xfrm>
              <a:prstGeom prst="ellipse">
                <a:avLst/>
              </a:prstGeom>
              <a:solidFill>
                <a:srgbClr val="9966FF"/>
              </a:solidFill>
              <a:ln w="9525">
                <a:solidFill>
                  <a:srgbClr val="9966FF"/>
                </a:solidFill>
                <a:round/>
                <a:headEnd/>
                <a:tailEnd/>
              </a:ln>
            </p:spPr>
            <p:txBody>
              <a:bodyPr wrap="none" anchor="ctr"/>
              <a:lstStyle/>
              <a:p>
                <a:endParaRPr lang="en-US"/>
              </a:p>
            </p:txBody>
          </p:sp>
          <p:sp>
            <p:nvSpPr>
              <p:cNvPr id="155932" name="AutoShape 114"/>
              <p:cNvSpPr>
                <a:spLocks noChangeAspect="1"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9966FF"/>
              </a:solidFill>
              <a:ln w="9525">
                <a:solidFill>
                  <a:srgbClr val="9966FF"/>
                </a:solidFill>
                <a:miter lim="800000"/>
                <a:headEnd/>
                <a:tailEnd/>
              </a:ln>
            </p:spPr>
            <p:txBody>
              <a:bodyPr wrap="none" anchor="ctr"/>
              <a:lstStyle/>
              <a:p>
                <a:endParaRPr lang="en-US"/>
              </a:p>
            </p:txBody>
          </p:sp>
        </p:grpSp>
        <p:grpSp>
          <p:nvGrpSpPr>
            <p:cNvPr id="155922" name="Group 115"/>
            <p:cNvGrpSpPr>
              <a:grpSpLocks noChangeAspect="1"/>
            </p:cNvGrpSpPr>
            <p:nvPr/>
          </p:nvGrpSpPr>
          <p:grpSpPr bwMode="auto">
            <a:xfrm>
              <a:off x="864" y="1352"/>
              <a:ext cx="240" cy="176"/>
              <a:chOff x="1824" y="2016"/>
              <a:chExt cx="1440" cy="1056"/>
            </a:xfrm>
          </p:grpSpPr>
          <p:sp>
            <p:nvSpPr>
              <p:cNvPr id="155927" name="AutoShape 116"/>
              <p:cNvSpPr>
                <a:spLocks noChangeAspect="1"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9966FF"/>
              </a:solidFill>
              <a:ln w="9525">
                <a:solidFill>
                  <a:srgbClr val="9966FF"/>
                </a:solidFill>
                <a:miter lim="800000"/>
                <a:headEnd/>
                <a:tailEnd/>
              </a:ln>
            </p:spPr>
            <p:txBody>
              <a:bodyPr wrap="none" anchor="ctr"/>
              <a:lstStyle/>
              <a:p>
                <a:endParaRPr lang="en-US"/>
              </a:p>
            </p:txBody>
          </p:sp>
          <p:sp>
            <p:nvSpPr>
              <p:cNvPr id="155928" name="Oval 117"/>
              <p:cNvSpPr>
                <a:spLocks noChangeAspect="1" noChangeArrowheads="1"/>
              </p:cNvSpPr>
              <p:nvPr/>
            </p:nvSpPr>
            <p:spPr bwMode="auto">
              <a:xfrm>
                <a:off x="2256" y="2256"/>
                <a:ext cx="576" cy="576"/>
              </a:xfrm>
              <a:prstGeom prst="ellipse">
                <a:avLst/>
              </a:prstGeom>
              <a:solidFill>
                <a:srgbClr val="9966FF"/>
              </a:solidFill>
              <a:ln w="9525">
                <a:solidFill>
                  <a:srgbClr val="9966FF"/>
                </a:solidFill>
                <a:round/>
                <a:headEnd/>
                <a:tailEnd/>
              </a:ln>
            </p:spPr>
            <p:txBody>
              <a:bodyPr wrap="none" anchor="ctr"/>
              <a:lstStyle/>
              <a:p>
                <a:endParaRPr lang="en-US"/>
              </a:p>
            </p:txBody>
          </p:sp>
          <p:sp>
            <p:nvSpPr>
              <p:cNvPr id="155929" name="AutoShape 118"/>
              <p:cNvSpPr>
                <a:spLocks noChangeAspect="1"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9966FF"/>
              </a:solidFill>
              <a:ln w="9525">
                <a:solidFill>
                  <a:srgbClr val="9966FF"/>
                </a:solidFill>
                <a:miter lim="800000"/>
                <a:headEnd/>
                <a:tailEnd/>
              </a:ln>
            </p:spPr>
            <p:txBody>
              <a:bodyPr wrap="none" anchor="ctr"/>
              <a:lstStyle/>
              <a:p>
                <a:endParaRPr lang="en-US"/>
              </a:p>
            </p:txBody>
          </p:sp>
        </p:grpSp>
        <p:grpSp>
          <p:nvGrpSpPr>
            <p:cNvPr id="155923" name="Group 119"/>
            <p:cNvGrpSpPr>
              <a:grpSpLocks noChangeAspect="1"/>
            </p:cNvGrpSpPr>
            <p:nvPr/>
          </p:nvGrpSpPr>
          <p:grpSpPr bwMode="auto">
            <a:xfrm>
              <a:off x="1872" y="2960"/>
              <a:ext cx="240" cy="176"/>
              <a:chOff x="1824" y="2016"/>
              <a:chExt cx="1440" cy="1056"/>
            </a:xfrm>
          </p:grpSpPr>
          <p:sp>
            <p:nvSpPr>
              <p:cNvPr id="155924" name="AutoShape 120"/>
              <p:cNvSpPr>
                <a:spLocks noChangeAspect="1"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9966FF"/>
              </a:solidFill>
              <a:ln w="9525">
                <a:solidFill>
                  <a:srgbClr val="9966FF"/>
                </a:solidFill>
                <a:miter lim="800000"/>
                <a:headEnd/>
                <a:tailEnd/>
              </a:ln>
            </p:spPr>
            <p:txBody>
              <a:bodyPr wrap="none" anchor="ctr"/>
              <a:lstStyle/>
              <a:p>
                <a:endParaRPr lang="en-US"/>
              </a:p>
            </p:txBody>
          </p:sp>
          <p:sp>
            <p:nvSpPr>
              <p:cNvPr id="155925" name="Oval 121"/>
              <p:cNvSpPr>
                <a:spLocks noChangeAspect="1" noChangeArrowheads="1"/>
              </p:cNvSpPr>
              <p:nvPr/>
            </p:nvSpPr>
            <p:spPr bwMode="auto">
              <a:xfrm>
                <a:off x="2256" y="2256"/>
                <a:ext cx="576" cy="576"/>
              </a:xfrm>
              <a:prstGeom prst="ellipse">
                <a:avLst/>
              </a:prstGeom>
              <a:solidFill>
                <a:srgbClr val="9966FF"/>
              </a:solidFill>
              <a:ln w="9525">
                <a:solidFill>
                  <a:srgbClr val="9966FF"/>
                </a:solidFill>
                <a:round/>
                <a:headEnd/>
                <a:tailEnd/>
              </a:ln>
            </p:spPr>
            <p:txBody>
              <a:bodyPr wrap="none" anchor="ctr"/>
              <a:lstStyle/>
              <a:p>
                <a:endParaRPr lang="en-US"/>
              </a:p>
            </p:txBody>
          </p:sp>
          <p:sp>
            <p:nvSpPr>
              <p:cNvPr id="155926" name="AutoShape 122"/>
              <p:cNvSpPr>
                <a:spLocks noChangeAspect="1"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9966FF"/>
              </a:solidFill>
              <a:ln w="9525">
                <a:solidFill>
                  <a:srgbClr val="9966FF"/>
                </a:solidFill>
                <a:miter lim="800000"/>
                <a:headEnd/>
                <a:tailEnd/>
              </a:ln>
            </p:spPr>
            <p:txBody>
              <a:bodyPr wrap="none" anchor="ctr"/>
              <a:lstStyle/>
              <a:p>
                <a:endParaRPr lang="en-US"/>
              </a:p>
            </p:txBody>
          </p:sp>
        </p:grpSp>
      </p:grpSp>
      <p:grpSp>
        <p:nvGrpSpPr>
          <p:cNvPr id="155651" name="Group 123"/>
          <p:cNvGrpSpPr>
            <a:grpSpLocks/>
          </p:cNvGrpSpPr>
          <p:nvPr/>
        </p:nvGrpSpPr>
        <p:grpSpPr bwMode="auto">
          <a:xfrm>
            <a:off x="1752600" y="1219200"/>
            <a:ext cx="6362700" cy="4889500"/>
            <a:chOff x="864" y="832"/>
            <a:chExt cx="4008" cy="3080"/>
          </a:xfrm>
        </p:grpSpPr>
        <p:grpSp>
          <p:nvGrpSpPr>
            <p:cNvPr id="155774" name="Group 124"/>
            <p:cNvGrpSpPr>
              <a:grpSpLocks/>
            </p:cNvGrpSpPr>
            <p:nvPr/>
          </p:nvGrpSpPr>
          <p:grpSpPr bwMode="auto">
            <a:xfrm rot="6314649">
              <a:off x="3024" y="2016"/>
              <a:ext cx="240" cy="176"/>
              <a:chOff x="1824" y="2016"/>
              <a:chExt cx="1440" cy="1056"/>
            </a:xfrm>
          </p:grpSpPr>
          <p:sp>
            <p:nvSpPr>
              <p:cNvPr id="155891" name="AutoShape 125"/>
              <p:cNvSpPr>
                <a:spLocks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FF0066"/>
              </a:solidFill>
              <a:ln w="9525">
                <a:solidFill>
                  <a:srgbClr val="FF0066"/>
                </a:solidFill>
                <a:miter lim="800000"/>
                <a:headEnd/>
                <a:tailEnd/>
              </a:ln>
            </p:spPr>
            <p:txBody>
              <a:bodyPr wrap="none" anchor="ctr"/>
              <a:lstStyle/>
              <a:p>
                <a:endParaRPr lang="en-US"/>
              </a:p>
            </p:txBody>
          </p:sp>
          <p:sp>
            <p:nvSpPr>
              <p:cNvPr id="155892" name="Oval 126"/>
              <p:cNvSpPr>
                <a:spLocks noChangeArrowheads="1"/>
              </p:cNvSpPr>
              <p:nvPr/>
            </p:nvSpPr>
            <p:spPr bwMode="auto">
              <a:xfrm>
                <a:off x="2256" y="2256"/>
                <a:ext cx="576" cy="576"/>
              </a:xfrm>
              <a:prstGeom prst="ellipse">
                <a:avLst/>
              </a:prstGeom>
              <a:solidFill>
                <a:srgbClr val="FF0066"/>
              </a:solidFill>
              <a:ln w="9525">
                <a:solidFill>
                  <a:srgbClr val="FF0066"/>
                </a:solidFill>
                <a:round/>
                <a:headEnd/>
                <a:tailEnd/>
              </a:ln>
            </p:spPr>
            <p:txBody>
              <a:bodyPr wrap="none" anchor="ctr"/>
              <a:lstStyle/>
              <a:p>
                <a:endParaRPr lang="en-US"/>
              </a:p>
            </p:txBody>
          </p:sp>
          <p:sp>
            <p:nvSpPr>
              <p:cNvPr id="155893" name="AutoShape 127"/>
              <p:cNvSpPr>
                <a:spLocks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FF0066"/>
              </a:solidFill>
              <a:ln w="9525">
                <a:solidFill>
                  <a:srgbClr val="FF0066"/>
                </a:solidFill>
                <a:miter lim="800000"/>
                <a:headEnd/>
                <a:tailEnd/>
              </a:ln>
            </p:spPr>
            <p:txBody>
              <a:bodyPr wrap="none" anchor="ctr"/>
              <a:lstStyle/>
              <a:p>
                <a:endParaRPr lang="en-US"/>
              </a:p>
            </p:txBody>
          </p:sp>
        </p:grpSp>
        <p:grpSp>
          <p:nvGrpSpPr>
            <p:cNvPr id="155775" name="Group 128"/>
            <p:cNvGrpSpPr>
              <a:grpSpLocks/>
            </p:cNvGrpSpPr>
            <p:nvPr/>
          </p:nvGrpSpPr>
          <p:grpSpPr bwMode="auto">
            <a:xfrm>
              <a:off x="2784" y="2648"/>
              <a:ext cx="240" cy="176"/>
              <a:chOff x="1824" y="2016"/>
              <a:chExt cx="1440" cy="1056"/>
            </a:xfrm>
          </p:grpSpPr>
          <p:sp>
            <p:nvSpPr>
              <p:cNvPr id="155888" name="AutoShape 129"/>
              <p:cNvSpPr>
                <a:spLocks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FF0066"/>
              </a:solidFill>
              <a:ln w="9525">
                <a:solidFill>
                  <a:srgbClr val="FF0066"/>
                </a:solidFill>
                <a:miter lim="800000"/>
                <a:headEnd/>
                <a:tailEnd/>
              </a:ln>
            </p:spPr>
            <p:txBody>
              <a:bodyPr wrap="none" anchor="ctr"/>
              <a:lstStyle/>
              <a:p>
                <a:endParaRPr lang="en-US"/>
              </a:p>
            </p:txBody>
          </p:sp>
          <p:sp>
            <p:nvSpPr>
              <p:cNvPr id="155889" name="Oval 130"/>
              <p:cNvSpPr>
                <a:spLocks noChangeArrowheads="1"/>
              </p:cNvSpPr>
              <p:nvPr/>
            </p:nvSpPr>
            <p:spPr bwMode="auto">
              <a:xfrm>
                <a:off x="2256" y="2256"/>
                <a:ext cx="576" cy="576"/>
              </a:xfrm>
              <a:prstGeom prst="ellipse">
                <a:avLst/>
              </a:prstGeom>
              <a:solidFill>
                <a:srgbClr val="FF0066"/>
              </a:solidFill>
              <a:ln w="9525">
                <a:solidFill>
                  <a:srgbClr val="FF0066"/>
                </a:solidFill>
                <a:round/>
                <a:headEnd/>
                <a:tailEnd/>
              </a:ln>
            </p:spPr>
            <p:txBody>
              <a:bodyPr wrap="none" anchor="ctr"/>
              <a:lstStyle/>
              <a:p>
                <a:endParaRPr lang="en-US"/>
              </a:p>
            </p:txBody>
          </p:sp>
          <p:sp>
            <p:nvSpPr>
              <p:cNvPr id="155890" name="AutoShape 131"/>
              <p:cNvSpPr>
                <a:spLocks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FF0066"/>
              </a:solidFill>
              <a:ln w="9525">
                <a:solidFill>
                  <a:srgbClr val="FF0066"/>
                </a:solidFill>
                <a:miter lim="800000"/>
                <a:headEnd/>
                <a:tailEnd/>
              </a:ln>
            </p:spPr>
            <p:txBody>
              <a:bodyPr wrap="none" anchor="ctr"/>
              <a:lstStyle/>
              <a:p>
                <a:endParaRPr lang="en-US"/>
              </a:p>
            </p:txBody>
          </p:sp>
        </p:grpSp>
        <p:grpSp>
          <p:nvGrpSpPr>
            <p:cNvPr id="155776" name="Group 132"/>
            <p:cNvGrpSpPr>
              <a:grpSpLocks/>
            </p:cNvGrpSpPr>
            <p:nvPr/>
          </p:nvGrpSpPr>
          <p:grpSpPr bwMode="auto">
            <a:xfrm>
              <a:off x="3144" y="3112"/>
              <a:ext cx="240" cy="176"/>
              <a:chOff x="1824" y="2016"/>
              <a:chExt cx="1440" cy="1056"/>
            </a:xfrm>
          </p:grpSpPr>
          <p:sp>
            <p:nvSpPr>
              <p:cNvPr id="155885" name="AutoShape 133"/>
              <p:cNvSpPr>
                <a:spLocks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FF0066"/>
              </a:solidFill>
              <a:ln w="9525">
                <a:solidFill>
                  <a:srgbClr val="FF0066"/>
                </a:solidFill>
                <a:miter lim="800000"/>
                <a:headEnd/>
                <a:tailEnd/>
              </a:ln>
            </p:spPr>
            <p:txBody>
              <a:bodyPr wrap="none" anchor="ctr"/>
              <a:lstStyle/>
              <a:p>
                <a:endParaRPr lang="en-US"/>
              </a:p>
            </p:txBody>
          </p:sp>
          <p:sp>
            <p:nvSpPr>
              <p:cNvPr id="155886" name="Oval 134"/>
              <p:cNvSpPr>
                <a:spLocks noChangeArrowheads="1"/>
              </p:cNvSpPr>
              <p:nvPr/>
            </p:nvSpPr>
            <p:spPr bwMode="auto">
              <a:xfrm>
                <a:off x="2256" y="2256"/>
                <a:ext cx="576" cy="576"/>
              </a:xfrm>
              <a:prstGeom prst="ellipse">
                <a:avLst/>
              </a:prstGeom>
              <a:solidFill>
                <a:srgbClr val="FF0066"/>
              </a:solidFill>
              <a:ln w="9525">
                <a:solidFill>
                  <a:srgbClr val="FF0066"/>
                </a:solidFill>
                <a:round/>
                <a:headEnd/>
                <a:tailEnd/>
              </a:ln>
            </p:spPr>
            <p:txBody>
              <a:bodyPr wrap="none" anchor="ctr"/>
              <a:lstStyle/>
              <a:p>
                <a:endParaRPr lang="en-US"/>
              </a:p>
            </p:txBody>
          </p:sp>
          <p:sp>
            <p:nvSpPr>
              <p:cNvPr id="155887" name="AutoShape 135"/>
              <p:cNvSpPr>
                <a:spLocks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FF0066"/>
              </a:solidFill>
              <a:ln w="9525">
                <a:solidFill>
                  <a:srgbClr val="FF0066"/>
                </a:solidFill>
                <a:miter lim="800000"/>
                <a:headEnd/>
                <a:tailEnd/>
              </a:ln>
            </p:spPr>
            <p:txBody>
              <a:bodyPr wrap="none" anchor="ctr"/>
              <a:lstStyle/>
              <a:p>
                <a:endParaRPr lang="en-US"/>
              </a:p>
            </p:txBody>
          </p:sp>
        </p:grpSp>
        <p:grpSp>
          <p:nvGrpSpPr>
            <p:cNvPr id="155777" name="Group 136"/>
            <p:cNvGrpSpPr>
              <a:grpSpLocks/>
            </p:cNvGrpSpPr>
            <p:nvPr/>
          </p:nvGrpSpPr>
          <p:grpSpPr bwMode="auto">
            <a:xfrm>
              <a:off x="3888" y="2784"/>
              <a:ext cx="240" cy="176"/>
              <a:chOff x="1824" y="2016"/>
              <a:chExt cx="1440" cy="1056"/>
            </a:xfrm>
          </p:grpSpPr>
          <p:sp>
            <p:nvSpPr>
              <p:cNvPr id="155882" name="AutoShape 137"/>
              <p:cNvSpPr>
                <a:spLocks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FF0066"/>
              </a:solidFill>
              <a:ln w="9525">
                <a:solidFill>
                  <a:srgbClr val="FF0066"/>
                </a:solidFill>
                <a:miter lim="800000"/>
                <a:headEnd/>
                <a:tailEnd/>
              </a:ln>
            </p:spPr>
            <p:txBody>
              <a:bodyPr wrap="none" anchor="ctr"/>
              <a:lstStyle/>
              <a:p>
                <a:endParaRPr lang="en-US"/>
              </a:p>
            </p:txBody>
          </p:sp>
          <p:sp>
            <p:nvSpPr>
              <p:cNvPr id="155883" name="Oval 138"/>
              <p:cNvSpPr>
                <a:spLocks noChangeArrowheads="1"/>
              </p:cNvSpPr>
              <p:nvPr/>
            </p:nvSpPr>
            <p:spPr bwMode="auto">
              <a:xfrm>
                <a:off x="2256" y="2256"/>
                <a:ext cx="576" cy="576"/>
              </a:xfrm>
              <a:prstGeom prst="ellipse">
                <a:avLst/>
              </a:prstGeom>
              <a:solidFill>
                <a:srgbClr val="FF0066"/>
              </a:solidFill>
              <a:ln w="9525">
                <a:solidFill>
                  <a:srgbClr val="FF0066"/>
                </a:solidFill>
                <a:round/>
                <a:headEnd/>
                <a:tailEnd/>
              </a:ln>
            </p:spPr>
            <p:txBody>
              <a:bodyPr wrap="none" anchor="ctr"/>
              <a:lstStyle/>
              <a:p>
                <a:endParaRPr lang="en-US"/>
              </a:p>
            </p:txBody>
          </p:sp>
          <p:sp>
            <p:nvSpPr>
              <p:cNvPr id="155884" name="AutoShape 139"/>
              <p:cNvSpPr>
                <a:spLocks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FF0066"/>
              </a:solidFill>
              <a:ln w="9525">
                <a:solidFill>
                  <a:srgbClr val="FF0066"/>
                </a:solidFill>
                <a:miter lim="800000"/>
                <a:headEnd/>
                <a:tailEnd/>
              </a:ln>
            </p:spPr>
            <p:txBody>
              <a:bodyPr wrap="none" anchor="ctr"/>
              <a:lstStyle/>
              <a:p>
                <a:endParaRPr lang="en-US"/>
              </a:p>
            </p:txBody>
          </p:sp>
        </p:grpSp>
        <p:grpSp>
          <p:nvGrpSpPr>
            <p:cNvPr id="155778" name="Group 140"/>
            <p:cNvGrpSpPr>
              <a:grpSpLocks/>
            </p:cNvGrpSpPr>
            <p:nvPr/>
          </p:nvGrpSpPr>
          <p:grpSpPr bwMode="auto">
            <a:xfrm rot="1235553">
              <a:off x="2472" y="1664"/>
              <a:ext cx="240" cy="176"/>
              <a:chOff x="1824" y="2016"/>
              <a:chExt cx="1440" cy="1056"/>
            </a:xfrm>
          </p:grpSpPr>
          <p:sp>
            <p:nvSpPr>
              <p:cNvPr id="155879" name="AutoShape 141"/>
              <p:cNvSpPr>
                <a:spLocks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FF0066"/>
              </a:solidFill>
              <a:ln w="9525">
                <a:solidFill>
                  <a:srgbClr val="FF0066"/>
                </a:solidFill>
                <a:miter lim="800000"/>
                <a:headEnd/>
                <a:tailEnd/>
              </a:ln>
            </p:spPr>
            <p:txBody>
              <a:bodyPr wrap="none" anchor="ctr"/>
              <a:lstStyle/>
              <a:p>
                <a:endParaRPr lang="en-US"/>
              </a:p>
            </p:txBody>
          </p:sp>
          <p:sp>
            <p:nvSpPr>
              <p:cNvPr id="155880" name="Oval 142"/>
              <p:cNvSpPr>
                <a:spLocks noChangeArrowheads="1"/>
              </p:cNvSpPr>
              <p:nvPr/>
            </p:nvSpPr>
            <p:spPr bwMode="auto">
              <a:xfrm>
                <a:off x="2256" y="2256"/>
                <a:ext cx="576" cy="576"/>
              </a:xfrm>
              <a:prstGeom prst="ellipse">
                <a:avLst/>
              </a:prstGeom>
              <a:solidFill>
                <a:srgbClr val="FF0066"/>
              </a:solidFill>
              <a:ln w="9525">
                <a:solidFill>
                  <a:srgbClr val="FF0066"/>
                </a:solidFill>
                <a:round/>
                <a:headEnd/>
                <a:tailEnd/>
              </a:ln>
            </p:spPr>
            <p:txBody>
              <a:bodyPr wrap="none" anchor="ctr"/>
              <a:lstStyle/>
              <a:p>
                <a:endParaRPr lang="en-US"/>
              </a:p>
            </p:txBody>
          </p:sp>
          <p:sp>
            <p:nvSpPr>
              <p:cNvPr id="155881" name="AutoShape 143"/>
              <p:cNvSpPr>
                <a:spLocks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FF0066"/>
              </a:solidFill>
              <a:ln w="9525">
                <a:solidFill>
                  <a:srgbClr val="FF0066"/>
                </a:solidFill>
                <a:miter lim="800000"/>
                <a:headEnd/>
                <a:tailEnd/>
              </a:ln>
            </p:spPr>
            <p:txBody>
              <a:bodyPr wrap="none" anchor="ctr"/>
              <a:lstStyle/>
              <a:p>
                <a:endParaRPr lang="en-US"/>
              </a:p>
            </p:txBody>
          </p:sp>
        </p:grpSp>
        <p:grpSp>
          <p:nvGrpSpPr>
            <p:cNvPr id="155779" name="Group 144"/>
            <p:cNvGrpSpPr>
              <a:grpSpLocks/>
            </p:cNvGrpSpPr>
            <p:nvPr/>
          </p:nvGrpSpPr>
          <p:grpSpPr bwMode="auto">
            <a:xfrm rot="2176688">
              <a:off x="3408" y="1392"/>
              <a:ext cx="240" cy="176"/>
              <a:chOff x="1824" y="2016"/>
              <a:chExt cx="1440" cy="1056"/>
            </a:xfrm>
          </p:grpSpPr>
          <p:sp>
            <p:nvSpPr>
              <p:cNvPr id="155876" name="AutoShape 145"/>
              <p:cNvSpPr>
                <a:spLocks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FF0066"/>
              </a:solidFill>
              <a:ln w="9525">
                <a:solidFill>
                  <a:srgbClr val="FF0066"/>
                </a:solidFill>
                <a:miter lim="800000"/>
                <a:headEnd/>
                <a:tailEnd/>
              </a:ln>
            </p:spPr>
            <p:txBody>
              <a:bodyPr wrap="none" anchor="ctr"/>
              <a:lstStyle/>
              <a:p>
                <a:endParaRPr lang="en-US"/>
              </a:p>
            </p:txBody>
          </p:sp>
          <p:sp>
            <p:nvSpPr>
              <p:cNvPr id="155877" name="Oval 146"/>
              <p:cNvSpPr>
                <a:spLocks noChangeArrowheads="1"/>
              </p:cNvSpPr>
              <p:nvPr/>
            </p:nvSpPr>
            <p:spPr bwMode="auto">
              <a:xfrm>
                <a:off x="2256" y="2256"/>
                <a:ext cx="576" cy="576"/>
              </a:xfrm>
              <a:prstGeom prst="ellipse">
                <a:avLst/>
              </a:prstGeom>
              <a:solidFill>
                <a:srgbClr val="FF0066"/>
              </a:solidFill>
              <a:ln w="9525">
                <a:solidFill>
                  <a:srgbClr val="FF0066"/>
                </a:solidFill>
                <a:round/>
                <a:headEnd/>
                <a:tailEnd/>
              </a:ln>
            </p:spPr>
            <p:txBody>
              <a:bodyPr wrap="none" anchor="ctr"/>
              <a:lstStyle/>
              <a:p>
                <a:endParaRPr lang="en-US"/>
              </a:p>
            </p:txBody>
          </p:sp>
          <p:sp>
            <p:nvSpPr>
              <p:cNvPr id="155878" name="AutoShape 147"/>
              <p:cNvSpPr>
                <a:spLocks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FF0066"/>
              </a:solidFill>
              <a:ln w="9525">
                <a:solidFill>
                  <a:srgbClr val="FF0066"/>
                </a:solidFill>
                <a:miter lim="800000"/>
                <a:headEnd/>
                <a:tailEnd/>
              </a:ln>
            </p:spPr>
            <p:txBody>
              <a:bodyPr wrap="none" anchor="ctr"/>
              <a:lstStyle/>
              <a:p>
                <a:endParaRPr lang="en-US"/>
              </a:p>
            </p:txBody>
          </p:sp>
        </p:grpSp>
        <p:grpSp>
          <p:nvGrpSpPr>
            <p:cNvPr id="155780" name="Group 148"/>
            <p:cNvGrpSpPr>
              <a:grpSpLocks/>
            </p:cNvGrpSpPr>
            <p:nvPr/>
          </p:nvGrpSpPr>
          <p:grpSpPr bwMode="auto">
            <a:xfrm>
              <a:off x="2256" y="2136"/>
              <a:ext cx="240" cy="176"/>
              <a:chOff x="1824" y="2016"/>
              <a:chExt cx="1440" cy="1056"/>
            </a:xfrm>
          </p:grpSpPr>
          <p:sp>
            <p:nvSpPr>
              <p:cNvPr id="155873" name="AutoShape 149"/>
              <p:cNvSpPr>
                <a:spLocks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FF0066"/>
              </a:solidFill>
              <a:ln w="9525">
                <a:solidFill>
                  <a:srgbClr val="FF0066"/>
                </a:solidFill>
                <a:miter lim="800000"/>
                <a:headEnd/>
                <a:tailEnd/>
              </a:ln>
            </p:spPr>
            <p:txBody>
              <a:bodyPr wrap="none" anchor="ctr"/>
              <a:lstStyle/>
              <a:p>
                <a:endParaRPr lang="en-US"/>
              </a:p>
            </p:txBody>
          </p:sp>
          <p:sp>
            <p:nvSpPr>
              <p:cNvPr id="155874" name="Oval 150"/>
              <p:cNvSpPr>
                <a:spLocks noChangeArrowheads="1"/>
              </p:cNvSpPr>
              <p:nvPr/>
            </p:nvSpPr>
            <p:spPr bwMode="auto">
              <a:xfrm>
                <a:off x="2256" y="2256"/>
                <a:ext cx="576" cy="576"/>
              </a:xfrm>
              <a:prstGeom prst="ellipse">
                <a:avLst/>
              </a:prstGeom>
              <a:solidFill>
                <a:srgbClr val="FF0066"/>
              </a:solidFill>
              <a:ln w="9525">
                <a:solidFill>
                  <a:srgbClr val="FF0066"/>
                </a:solidFill>
                <a:round/>
                <a:headEnd/>
                <a:tailEnd/>
              </a:ln>
            </p:spPr>
            <p:txBody>
              <a:bodyPr wrap="none" anchor="ctr"/>
              <a:lstStyle/>
              <a:p>
                <a:endParaRPr lang="en-US"/>
              </a:p>
            </p:txBody>
          </p:sp>
          <p:sp>
            <p:nvSpPr>
              <p:cNvPr id="155875" name="AutoShape 151"/>
              <p:cNvSpPr>
                <a:spLocks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FF0066"/>
              </a:solidFill>
              <a:ln w="9525">
                <a:solidFill>
                  <a:srgbClr val="FF0066"/>
                </a:solidFill>
                <a:miter lim="800000"/>
                <a:headEnd/>
                <a:tailEnd/>
              </a:ln>
            </p:spPr>
            <p:txBody>
              <a:bodyPr wrap="none" anchor="ctr"/>
              <a:lstStyle/>
              <a:p>
                <a:endParaRPr lang="en-US"/>
              </a:p>
            </p:txBody>
          </p:sp>
        </p:grpSp>
        <p:grpSp>
          <p:nvGrpSpPr>
            <p:cNvPr id="155781" name="Group 152"/>
            <p:cNvGrpSpPr>
              <a:grpSpLocks/>
            </p:cNvGrpSpPr>
            <p:nvPr/>
          </p:nvGrpSpPr>
          <p:grpSpPr bwMode="auto">
            <a:xfrm rot="-3230240">
              <a:off x="4416" y="1936"/>
              <a:ext cx="240" cy="176"/>
              <a:chOff x="1824" y="2016"/>
              <a:chExt cx="1440" cy="1056"/>
            </a:xfrm>
          </p:grpSpPr>
          <p:sp>
            <p:nvSpPr>
              <p:cNvPr id="155870" name="AutoShape 153"/>
              <p:cNvSpPr>
                <a:spLocks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FF0066"/>
              </a:solidFill>
              <a:ln w="9525">
                <a:solidFill>
                  <a:srgbClr val="FF0066"/>
                </a:solidFill>
                <a:miter lim="800000"/>
                <a:headEnd/>
                <a:tailEnd/>
              </a:ln>
            </p:spPr>
            <p:txBody>
              <a:bodyPr wrap="none" anchor="ctr"/>
              <a:lstStyle/>
              <a:p>
                <a:endParaRPr lang="en-US"/>
              </a:p>
            </p:txBody>
          </p:sp>
          <p:sp>
            <p:nvSpPr>
              <p:cNvPr id="155871" name="Oval 154"/>
              <p:cNvSpPr>
                <a:spLocks noChangeArrowheads="1"/>
              </p:cNvSpPr>
              <p:nvPr/>
            </p:nvSpPr>
            <p:spPr bwMode="auto">
              <a:xfrm>
                <a:off x="2256" y="2256"/>
                <a:ext cx="576" cy="576"/>
              </a:xfrm>
              <a:prstGeom prst="ellipse">
                <a:avLst/>
              </a:prstGeom>
              <a:solidFill>
                <a:srgbClr val="FF0066"/>
              </a:solidFill>
              <a:ln w="9525">
                <a:solidFill>
                  <a:srgbClr val="FF0066"/>
                </a:solidFill>
                <a:round/>
                <a:headEnd/>
                <a:tailEnd/>
              </a:ln>
            </p:spPr>
            <p:txBody>
              <a:bodyPr wrap="none" anchor="ctr"/>
              <a:lstStyle/>
              <a:p>
                <a:endParaRPr lang="en-US"/>
              </a:p>
            </p:txBody>
          </p:sp>
          <p:sp>
            <p:nvSpPr>
              <p:cNvPr id="155872" name="AutoShape 155"/>
              <p:cNvSpPr>
                <a:spLocks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FF0066"/>
              </a:solidFill>
              <a:ln w="9525">
                <a:solidFill>
                  <a:srgbClr val="FF0066"/>
                </a:solidFill>
                <a:miter lim="800000"/>
                <a:headEnd/>
                <a:tailEnd/>
              </a:ln>
            </p:spPr>
            <p:txBody>
              <a:bodyPr wrap="none" anchor="ctr"/>
              <a:lstStyle/>
              <a:p>
                <a:endParaRPr lang="en-US"/>
              </a:p>
            </p:txBody>
          </p:sp>
        </p:grpSp>
        <p:grpSp>
          <p:nvGrpSpPr>
            <p:cNvPr id="155782" name="Group 156"/>
            <p:cNvGrpSpPr>
              <a:grpSpLocks/>
            </p:cNvGrpSpPr>
            <p:nvPr/>
          </p:nvGrpSpPr>
          <p:grpSpPr bwMode="auto">
            <a:xfrm rot="-818715">
              <a:off x="1320" y="2272"/>
              <a:ext cx="240" cy="176"/>
              <a:chOff x="1824" y="2016"/>
              <a:chExt cx="1440" cy="1056"/>
            </a:xfrm>
          </p:grpSpPr>
          <p:sp>
            <p:nvSpPr>
              <p:cNvPr id="155867" name="AutoShape 157"/>
              <p:cNvSpPr>
                <a:spLocks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FF0066"/>
              </a:solidFill>
              <a:ln w="9525">
                <a:solidFill>
                  <a:srgbClr val="FF0066"/>
                </a:solidFill>
                <a:miter lim="800000"/>
                <a:headEnd/>
                <a:tailEnd/>
              </a:ln>
            </p:spPr>
            <p:txBody>
              <a:bodyPr wrap="none" anchor="ctr"/>
              <a:lstStyle/>
              <a:p>
                <a:endParaRPr lang="en-US"/>
              </a:p>
            </p:txBody>
          </p:sp>
          <p:sp>
            <p:nvSpPr>
              <p:cNvPr id="155868" name="Oval 158"/>
              <p:cNvSpPr>
                <a:spLocks noChangeArrowheads="1"/>
              </p:cNvSpPr>
              <p:nvPr/>
            </p:nvSpPr>
            <p:spPr bwMode="auto">
              <a:xfrm>
                <a:off x="2256" y="2256"/>
                <a:ext cx="576" cy="576"/>
              </a:xfrm>
              <a:prstGeom prst="ellipse">
                <a:avLst/>
              </a:prstGeom>
              <a:solidFill>
                <a:srgbClr val="FF0066"/>
              </a:solidFill>
              <a:ln w="9525">
                <a:solidFill>
                  <a:srgbClr val="FF0066"/>
                </a:solidFill>
                <a:round/>
                <a:headEnd/>
                <a:tailEnd/>
              </a:ln>
            </p:spPr>
            <p:txBody>
              <a:bodyPr wrap="none" anchor="ctr"/>
              <a:lstStyle/>
              <a:p>
                <a:endParaRPr lang="en-US"/>
              </a:p>
            </p:txBody>
          </p:sp>
          <p:sp>
            <p:nvSpPr>
              <p:cNvPr id="155869" name="AutoShape 159"/>
              <p:cNvSpPr>
                <a:spLocks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FF0066"/>
              </a:solidFill>
              <a:ln w="9525">
                <a:solidFill>
                  <a:srgbClr val="FF0066"/>
                </a:solidFill>
                <a:miter lim="800000"/>
                <a:headEnd/>
                <a:tailEnd/>
              </a:ln>
            </p:spPr>
            <p:txBody>
              <a:bodyPr wrap="none" anchor="ctr"/>
              <a:lstStyle/>
              <a:p>
                <a:endParaRPr lang="en-US"/>
              </a:p>
            </p:txBody>
          </p:sp>
        </p:grpSp>
        <p:grpSp>
          <p:nvGrpSpPr>
            <p:cNvPr id="155783" name="Group 160"/>
            <p:cNvGrpSpPr>
              <a:grpSpLocks/>
            </p:cNvGrpSpPr>
            <p:nvPr/>
          </p:nvGrpSpPr>
          <p:grpSpPr bwMode="auto">
            <a:xfrm rot="-4646385">
              <a:off x="1488" y="1528"/>
              <a:ext cx="240" cy="176"/>
              <a:chOff x="1824" y="2016"/>
              <a:chExt cx="1440" cy="1056"/>
            </a:xfrm>
          </p:grpSpPr>
          <p:sp>
            <p:nvSpPr>
              <p:cNvPr id="155864" name="AutoShape 161"/>
              <p:cNvSpPr>
                <a:spLocks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FF0066"/>
              </a:solidFill>
              <a:ln w="9525">
                <a:solidFill>
                  <a:srgbClr val="FF0066"/>
                </a:solidFill>
                <a:miter lim="800000"/>
                <a:headEnd/>
                <a:tailEnd/>
              </a:ln>
            </p:spPr>
            <p:txBody>
              <a:bodyPr wrap="none" anchor="ctr"/>
              <a:lstStyle/>
              <a:p>
                <a:endParaRPr lang="en-US"/>
              </a:p>
            </p:txBody>
          </p:sp>
          <p:sp>
            <p:nvSpPr>
              <p:cNvPr id="155865" name="Oval 162"/>
              <p:cNvSpPr>
                <a:spLocks noChangeArrowheads="1"/>
              </p:cNvSpPr>
              <p:nvPr/>
            </p:nvSpPr>
            <p:spPr bwMode="auto">
              <a:xfrm>
                <a:off x="2256" y="2256"/>
                <a:ext cx="576" cy="576"/>
              </a:xfrm>
              <a:prstGeom prst="ellipse">
                <a:avLst/>
              </a:prstGeom>
              <a:solidFill>
                <a:srgbClr val="FF0066"/>
              </a:solidFill>
              <a:ln w="9525">
                <a:solidFill>
                  <a:srgbClr val="FF0066"/>
                </a:solidFill>
                <a:round/>
                <a:headEnd/>
                <a:tailEnd/>
              </a:ln>
            </p:spPr>
            <p:txBody>
              <a:bodyPr wrap="none" anchor="ctr"/>
              <a:lstStyle/>
              <a:p>
                <a:endParaRPr lang="en-US"/>
              </a:p>
            </p:txBody>
          </p:sp>
          <p:sp>
            <p:nvSpPr>
              <p:cNvPr id="155866" name="AutoShape 163"/>
              <p:cNvSpPr>
                <a:spLocks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FF0066"/>
              </a:solidFill>
              <a:ln w="9525">
                <a:solidFill>
                  <a:srgbClr val="FF0066"/>
                </a:solidFill>
                <a:miter lim="800000"/>
                <a:headEnd/>
                <a:tailEnd/>
              </a:ln>
            </p:spPr>
            <p:txBody>
              <a:bodyPr wrap="none" anchor="ctr"/>
              <a:lstStyle/>
              <a:p>
                <a:endParaRPr lang="en-US"/>
              </a:p>
            </p:txBody>
          </p:sp>
        </p:grpSp>
        <p:grpSp>
          <p:nvGrpSpPr>
            <p:cNvPr id="155784" name="Group 164"/>
            <p:cNvGrpSpPr>
              <a:grpSpLocks/>
            </p:cNvGrpSpPr>
            <p:nvPr/>
          </p:nvGrpSpPr>
          <p:grpSpPr bwMode="auto">
            <a:xfrm rot="4858782">
              <a:off x="4488" y="1352"/>
              <a:ext cx="240" cy="176"/>
              <a:chOff x="1824" y="2016"/>
              <a:chExt cx="1440" cy="1056"/>
            </a:xfrm>
          </p:grpSpPr>
          <p:sp>
            <p:nvSpPr>
              <p:cNvPr id="155861" name="AutoShape 165"/>
              <p:cNvSpPr>
                <a:spLocks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FF0066"/>
              </a:solidFill>
              <a:ln w="9525">
                <a:solidFill>
                  <a:srgbClr val="FF0066"/>
                </a:solidFill>
                <a:miter lim="800000"/>
                <a:headEnd/>
                <a:tailEnd/>
              </a:ln>
            </p:spPr>
            <p:txBody>
              <a:bodyPr wrap="none" anchor="ctr"/>
              <a:lstStyle/>
              <a:p>
                <a:endParaRPr lang="en-US"/>
              </a:p>
            </p:txBody>
          </p:sp>
          <p:sp>
            <p:nvSpPr>
              <p:cNvPr id="155862" name="Oval 166"/>
              <p:cNvSpPr>
                <a:spLocks noChangeArrowheads="1"/>
              </p:cNvSpPr>
              <p:nvPr/>
            </p:nvSpPr>
            <p:spPr bwMode="auto">
              <a:xfrm>
                <a:off x="2256" y="2256"/>
                <a:ext cx="576" cy="576"/>
              </a:xfrm>
              <a:prstGeom prst="ellipse">
                <a:avLst/>
              </a:prstGeom>
              <a:solidFill>
                <a:srgbClr val="FF0066"/>
              </a:solidFill>
              <a:ln w="9525">
                <a:solidFill>
                  <a:srgbClr val="FF0066"/>
                </a:solidFill>
                <a:round/>
                <a:headEnd/>
                <a:tailEnd/>
              </a:ln>
            </p:spPr>
            <p:txBody>
              <a:bodyPr wrap="none" anchor="ctr"/>
              <a:lstStyle/>
              <a:p>
                <a:endParaRPr lang="en-US"/>
              </a:p>
            </p:txBody>
          </p:sp>
          <p:sp>
            <p:nvSpPr>
              <p:cNvPr id="155863" name="AutoShape 167"/>
              <p:cNvSpPr>
                <a:spLocks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FF0066"/>
              </a:solidFill>
              <a:ln w="9525">
                <a:solidFill>
                  <a:srgbClr val="FF0066"/>
                </a:solidFill>
                <a:miter lim="800000"/>
                <a:headEnd/>
                <a:tailEnd/>
              </a:ln>
            </p:spPr>
            <p:txBody>
              <a:bodyPr wrap="none" anchor="ctr"/>
              <a:lstStyle/>
              <a:p>
                <a:endParaRPr lang="en-US"/>
              </a:p>
            </p:txBody>
          </p:sp>
        </p:grpSp>
        <p:grpSp>
          <p:nvGrpSpPr>
            <p:cNvPr id="155785" name="Group 168"/>
            <p:cNvGrpSpPr>
              <a:grpSpLocks/>
            </p:cNvGrpSpPr>
            <p:nvPr/>
          </p:nvGrpSpPr>
          <p:grpSpPr bwMode="auto">
            <a:xfrm rot="-6814358">
              <a:off x="2568" y="2312"/>
              <a:ext cx="240" cy="176"/>
              <a:chOff x="1824" y="2016"/>
              <a:chExt cx="1440" cy="1056"/>
            </a:xfrm>
          </p:grpSpPr>
          <p:sp>
            <p:nvSpPr>
              <p:cNvPr id="155858" name="AutoShape 169"/>
              <p:cNvSpPr>
                <a:spLocks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FF0066"/>
              </a:solidFill>
              <a:ln w="9525">
                <a:solidFill>
                  <a:srgbClr val="FF0066"/>
                </a:solidFill>
                <a:miter lim="800000"/>
                <a:headEnd/>
                <a:tailEnd/>
              </a:ln>
            </p:spPr>
            <p:txBody>
              <a:bodyPr wrap="none" anchor="ctr"/>
              <a:lstStyle/>
              <a:p>
                <a:endParaRPr lang="en-US"/>
              </a:p>
            </p:txBody>
          </p:sp>
          <p:sp>
            <p:nvSpPr>
              <p:cNvPr id="155859" name="Oval 170"/>
              <p:cNvSpPr>
                <a:spLocks noChangeArrowheads="1"/>
              </p:cNvSpPr>
              <p:nvPr/>
            </p:nvSpPr>
            <p:spPr bwMode="auto">
              <a:xfrm>
                <a:off x="2256" y="2256"/>
                <a:ext cx="576" cy="576"/>
              </a:xfrm>
              <a:prstGeom prst="ellipse">
                <a:avLst/>
              </a:prstGeom>
              <a:solidFill>
                <a:srgbClr val="FF0066"/>
              </a:solidFill>
              <a:ln w="9525">
                <a:solidFill>
                  <a:srgbClr val="FF0066"/>
                </a:solidFill>
                <a:round/>
                <a:headEnd/>
                <a:tailEnd/>
              </a:ln>
            </p:spPr>
            <p:txBody>
              <a:bodyPr wrap="none" anchor="ctr"/>
              <a:lstStyle/>
              <a:p>
                <a:endParaRPr lang="en-US"/>
              </a:p>
            </p:txBody>
          </p:sp>
          <p:sp>
            <p:nvSpPr>
              <p:cNvPr id="155860" name="AutoShape 171"/>
              <p:cNvSpPr>
                <a:spLocks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FF0066"/>
              </a:solidFill>
              <a:ln w="9525">
                <a:solidFill>
                  <a:srgbClr val="FF0066"/>
                </a:solidFill>
                <a:miter lim="800000"/>
                <a:headEnd/>
                <a:tailEnd/>
              </a:ln>
            </p:spPr>
            <p:txBody>
              <a:bodyPr wrap="none" anchor="ctr"/>
              <a:lstStyle/>
              <a:p>
                <a:endParaRPr lang="en-US"/>
              </a:p>
            </p:txBody>
          </p:sp>
        </p:grpSp>
        <p:grpSp>
          <p:nvGrpSpPr>
            <p:cNvPr id="155786" name="Group 172"/>
            <p:cNvGrpSpPr>
              <a:grpSpLocks/>
            </p:cNvGrpSpPr>
            <p:nvPr/>
          </p:nvGrpSpPr>
          <p:grpSpPr bwMode="auto">
            <a:xfrm>
              <a:off x="2952" y="1104"/>
              <a:ext cx="240" cy="176"/>
              <a:chOff x="1824" y="2016"/>
              <a:chExt cx="1440" cy="1056"/>
            </a:xfrm>
          </p:grpSpPr>
          <p:sp>
            <p:nvSpPr>
              <p:cNvPr id="155855" name="AutoShape 173"/>
              <p:cNvSpPr>
                <a:spLocks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FF0066"/>
              </a:solidFill>
              <a:ln w="9525">
                <a:solidFill>
                  <a:srgbClr val="FF0066"/>
                </a:solidFill>
                <a:miter lim="800000"/>
                <a:headEnd/>
                <a:tailEnd/>
              </a:ln>
            </p:spPr>
            <p:txBody>
              <a:bodyPr wrap="none" anchor="ctr"/>
              <a:lstStyle/>
              <a:p>
                <a:endParaRPr lang="en-US"/>
              </a:p>
            </p:txBody>
          </p:sp>
          <p:sp>
            <p:nvSpPr>
              <p:cNvPr id="155856" name="Oval 174"/>
              <p:cNvSpPr>
                <a:spLocks noChangeArrowheads="1"/>
              </p:cNvSpPr>
              <p:nvPr/>
            </p:nvSpPr>
            <p:spPr bwMode="auto">
              <a:xfrm>
                <a:off x="2256" y="2256"/>
                <a:ext cx="576" cy="576"/>
              </a:xfrm>
              <a:prstGeom prst="ellipse">
                <a:avLst/>
              </a:prstGeom>
              <a:solidFill>
                <a:srgbClr val="FF0066"/>
              </a:solidFill>
              <a:ln w="9525">
                <a:solidFill>
                  <a:srgbClr val="FF0066"/>
                </a:solidFill>
                <a:round/>
                <a:headEnd/>
                <a:tailEnd/>
              </a:ln>
            </p:spPr>
            <p:txBody>
              <a:bodyPr wrap="none" anchor="ctr"/>
              <a:lstStyle/>
              <a:p>
                <a:endParaRPr lang="en-US"/>
              </a:p>
            </p:txBody>
          </p:sp>
          <p:sp>
            <p:nvSpPr>
              <p:cNvPr id="155857" name="AutoShape 175"/>
              <p:cNvSpPr>
                <a:spLocks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FF0066"/>
              </a:solidFill>
              <a:ln w="9525">
                <a:solidFill>
                  <a:srgbClr val="FF0066"/>
                </a:solidFill>
                <a:miter lim="800000"/>
                <a:headEnd/>
                <a:tailEnd/>
              </a:ln>
            </p:spPr>
            <p:txBody>
              <a:bodyPr wrap="none" anchor="ctr"/>
              <a:lstStyle/>
              <a:p>
                <a:endParaRPr lang="en-US"/>
              </a:p>
            </p:txBody>
          </p:sp>
        </p:grpSp>
        <p:grpSp>
          <p:nvGrpSpPr>
            <p:cNvPr id="155787" name="Group 176"/>
            <p:cNvGrpSpPr>
              <a:grpSpLocks/>
            </p:cNvGrpSpPr>
            <p:nvPr/>
          </p:nvGrpSpPr>
          <p:grpSpPr bwMode="auto">
            <a:xfrm>
              <a:off x="3096" y="3496"/>
              <a:ext cx="240" cy="176"/>
              <a:chOff x="1824" y="2016"/>
              <a:chExt cx="1440" cy="1056"/>
            </a:xfrm>
          </p:grpSpPr>
          <p:sp>
            <p:nvSpPr>
              <p:cNvPr id="155852" name="AutoShape 177"/>
              <p:cNvSpPr>
                <a:spLocks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FF0066"/>
              </a:solidFill>
              <a:ln w="9525">
                <a:solidFill>
                  <a:srgbClr val="FF0066"/>
                </a:solidFill>
                <a:miter lim="800000"/>
                <a:headEnd/>
                <a:tailEnd/>
              </a:ln>
            </p:spPr>
            <p:txBody>
              <a:bodyPr wrap="none" anchor="ctr"/>
              <a:lstStyle/>
              <a:p>
                <a:endParaRPr lang="en-US"/>
              </a:p>
            </p:txBody>
          </p:sp>
          <p:sp>
            <p:nvSpPr>
              <p:cNvPr id="155853" name="Oval 178"/>
              <p:cNvSpPr>
                <a:spLocks noChangeArrowheads="1"/>
              </p:cNvSpPr>
              <p:nvPr/>
            </p:nvSpPr>
            <p:spPr bwMode="auto">
              <a:xfrm>
                <a:off x="2256" y="2256"/>
                <a:ext cx="576" cy="576"/>
              </a:xfrm>
              <a:prstGeom prst="ellipse">
                <a:avLst/>
              </a:prstGeom>
              <a:solidFill>
                <a:srgbClr val="FF0066"/>
              </a:solidFill>
              <a:ln w="9525">
                <a:solidFill>
                  <a:srgbClr val="FF0066"/>
                </a:solidFill>
                <a:round/>
                <a:headEnd/>
                <a:tailEnd/>
              </a:ln>
            </p:spPr>
            <p:txBody>
              <a:bodyPr wrap="none" anchor="ctr"/>
              <a:lstStyle/>
              <a:p>
                <a:endParaRPr lang="en-US"/>
              </a:p>
            </p:txBody>
          </p:sp>
          <p:sp>
            <p:nvSpPr>
              <p:cNvPr id="155854" name="AutoShape 179"/>
              <p:cNvSpPr>
                <a:spLocks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FF0066"/>
              </a:solidFill>
              <a:ln w="9525">
                <a:solidFill>
                  <a:srgbClr val="FF0066"/>
                </a:solidFill>
                <a:miter lim="800000"/>
                <a:headEnd/>
                <a:tailEnd/>
              </a:ln>
            </p:spPr>
            <p:txBody>
              <a:bodyPr wrap="none" anchor="ctr"/>
              <a:lstStyle/>
              <a:p>
                <a:endParaRPr lang="en-US"/>
              </a:p>
            </p:txBody>
          </p:sp>
        </p:grpSp>
        <p:grpSp>
          <p:nvGrpSpPr>
            <p:cNvPr id="155788" name="Group 180"/>
            <p:cNvGrpSpPr>
              <a:grpSpLocks/>
            </p:cNvGrpSpPr>
            <p:nvPr/>
          </p:nvGrpSpPr>
          <p:grpSpPr bwMode="auto">
            <a:xfrm>
              <a:off x="3552" y="3712"/>
              <a:ext cx="240" cy="176"/>
              <a:chOff x="1824" y="2016"/>
              <a:chExt cx="1440" cy="1056"/>
            </a:xfrm>
          </p:grpSpPr>
          <p:sp>
            <p:nvSpPr>
              <p:cNvPr id="155849" name="AutoShape 181"/>
              <p:cNvSpPr>
                <a:spLocks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FF0066"/>
              </a:solidFill>
              <a:ln w="9525">
                <a:solidFill>
                  <a:srgbClr val="FF0066"/>
                </a:solidFill>
                <a:miter lim="800000"/>
                <a:headEnd/>
                <a:tailEnd/>
              </a:ln>
            </p:spPr>
            <p:txBody>
              <a:bodyPr wrap="none" anchor="ctr"/>
              <a:lstStyle/>
              <a:p>
                <a:endParaRPr lang="en-US"/>
              </a:p>
            </p:txBody>
          </p:sp>
          <p:sp>
            <p:nvSpPr>
              <p:cNvPr id="155850" name="Oval 182"/>
              <p:cNvSpPr>
                <a:spLocks noChangeArrowheads="1"/>
              </p:cNvSpPr>
              <p:nvPr/>
            </p:nvSpPr>
            <p:spPr bwMode="auto">
              <a:xfrm>
                <a:off x="2256" y="2256"/>
                <a:ext cx="576" cy="576"/>
              </a:xfrm>
              <a:prstGeom prst="ellipse">
                <a:avLst/>
              </a:prstGeom>
              <a:solidFill>
                <a:srgbClr val="FF0066"/>
              </a:solidFill>
              <a:ln w="9525">
                <a:solidFill>
                  <a:srgbClr val="FF0066"/>
                </a:solidFill>
                <a:round/>
                <a:headEnd/>
                <a:tailEnd/>
              </a:ln>
            </p:spPr>
            <p:txBody>
              <a:bodyPr wrap="none" anchor="ctr"/>
              <a:lstStyle/>
              <a:p>
                <a:endParaRPr lang="en-US"/>
              </a:p>
            </p:txBody>
          </p:sp>
          <p:sp>
            <p:nvSpPr>
              <p:cNvPr id="155851" name="AutoShape 183"/>
              <p:cNvSpPr>
                <a:spLocks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FF0066"/>
              </a:solidFill>
              <a:ln w="9525">
                <a:solidFill>
                  <a:srgbClr val="FF0066"/>
                </a:solidFill>
                <a:miter lim="800000"/>
                <a:headEnd/>
                <a:tailEnd/>
              </a:ln>
            </p:spPr>
            <p:txBody>
              <a:bodyPr wrap="none" anchor="ctr"/>
              <a:lstStyle/>
              <a:p>
                <a:endParaRPr lang="en-US"/>
              </a:p>
            </p:txBody>
          </p:sp>
        </p:grpSp>
        <p:grpSp>
          <p:nvGrpSpPr>
            <p:cNvPr id="155789" name="Group 184"/>
            <p:cNvGrpSpPr>
              <a:grpSpLocks/>
            </p:cNvGrpSpPr>
            <p:nvPr/>
          </p:nvGrpSpPr>
          <p:grpSpPr bwMode="auto">
            <a:xfrm>
              <a:off x="1464" y="2824"/>
              <a:ext cx="240" cy="176"/>
              <a:chOff x="1824" y="2016"/>
              <a:chExt cx="1440" cy="1056"/>
            </a:xfrm>
          </p:grpSpPr>
          <p:sp>
            <p:nvSpPr>
              <p:cNvPr id="155846" name="AutoShape 185"/>
              <p:cNvSpPr>
                <a:spLocks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FF0066"/>
              </a:solidFill>
              <a:ln w="9525">
                <a:solidFill>
                  <a:srgbClr val="FF0066"/>
                </a:solidFill>
                <a:miter lim="800000"/>
                <a:headEnd/>
                <a:tailEnd/>
              </a:ln>
            </p:spPr>
            <p:txBody>
              <a:bodyPr wrap="none" anchor="ctr"/>
              <a:lstStyle/>
              <a:p>
                <a:endParaRPr lang="en-US"/>
              </a:p>
            </p:txBody>
          </p:sp>
          <p:sp>
            <p:nvSpPr>
              <p:cNvPr id="155847" name="Oval 186"/>
              <p:cNvSpPr>
                <a:spLocks noChangeArrowheads="1"/>
              </p:cNvSpPr>
              <p:nvPr/>
            </p:nvSpPr>
            <p:spPr bwMode="auto">
              <a:xfrm>
                <a:off x="2256" y="2256"/>
                <a:ext cx="576" cy="576"/>
              </a:xfrm>
              <a:prstGeom prst="ellipse">
                <a:avLst/>
              </a:prstGeom>
              <a:solidFill>
                <a:srgbClr val="FF0066"/>
              </a:solidFill>
              <a:ln w="9525">
                <a:solidFill>
                  <a:srgbClr val="FF0066"/>
                </a:solidFill>
                <a:round/>
                <a:headEnd/>
                <a:tailEnd/>
              </a:ln>
            </p:spPr>
            <p:txBody>
              <a:bodyPr wrap="none" anchor="ctr"/>
              <a:lstStyle/>
              <a:p>
                <a:endParaRPr lang="en-US"/>
              </a:p>
            </p:txBody>
          </p:sp>
          <p:sp>
            <p:nvSpPr>
              <p:cNvPr id="155848" name="AutoShape 187"/>
              <p:cNvSpPr>
                <a:spLocks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FF0066"/>
              </a:solidFill>
              <a:ln w="9525">
                <a:solidFill>
                  <a:srgbClr val="FF0066"/>
                </a:solidFill>
                <a:miter lim="800000"/>
                <a:headEnd/>
                <a:tailEnd/>
              </a:ln>
            </p:spPr>
            <p:txBody>
              <a:bodyPr wrap="none" anchor="ctr"/>
              <a:lstStyle/>
              <a:p>
                <a:endParaRPr lang="en-US"/>
              </a:p>
            </p:txBody>
          </p:sp>
        </p:grpSp>
        <p:grpSp>
          <p:nvGrpSpPr>
            <p:cNvPr id="155790" name="Group 188"/>
            <p:cNvGrpSpPr>
              <a:grpSpLocks/>
            </p:cNvGrpSpPr>
            <p:nvPr/>
          </p:nvGrpSpPr>
          <p:grpSpPr bwMode="auto">
            <a:xfrm>
              <a:off x="1296" y="968"/>
              <a:ext cx="240" cy="176"/>
              <a:chOff x="1824" y="2016"/>
              <a:chExt cx="1440" cy="1056"/>
            </a:xfrm>
          </p:grpSpPr>
          <p:sp>
            <p:nvSpPr>
              <p:cNvPr id="155843" name="AutoShape 189"/>
              <p:cNvSpPr>
                <a:spLocks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FF0066"/>
              </a:solidFill>
              <a:ln w="9525">
                <a:solidFill>
                  <a:srgbClr val="FF0066"/>
                </a:solidFill>
                <a:miter lim="800000"/>
                <a:headEnd/>
                <a:tailEnd/>
              </a:ln>
            </p:spPr>
            <p:txBody>
              <a:bodyPr wrap="none" anchor="ctr"/>
              <a:lstStyle/>
              <a:p>
                <a:endParaRPr lang="en-US"/>
              </a:p>
            </p:txBody>
          </p:sp>
          <p:sp>
            <p:nvSpPr>
              <p:cNvPr id="155844" name="Oval 190"/>
              <p:cNvSpPr>
                <a:spLocks noChangeArrowheads="1"/>
              </p:cNvSpPr>
              <p:nvPr/>
            </p:nvSpPr>
            <p:spPr bwMode="auto">
              <a:xfrm>
                <a:off x="2256" y="2256"/>
                <a:ext cx="576" cy="576"/>
              </a:xfrm>
              <a:prstGeom prst="ellipse">
                <a:avLst/>
              </a:prstGeom>
              <a:solidFill>
                <a:srgbClr val="FF0066"/>
              </a:solidFill>
              <a:ln w="9525">
                <a:solidFill>
                  <a:srgbClr val="FF0066"/>
                </a:solidFill>
                <a:round/>
                <a:headEnd/>
                <a:tailEnd/>
              </a:ln>
            </p:spPr>
            <p:txBody>
              <a:bodyPr wrap="none" anchor="ctr"/>
              <a:lstStyle/>
              <a:p>
                <a:endParaRPr lang="en-US"/>
              </a:p>
            </p:txBody>
          </p:sp>
          <p:sp>
            <p:nvSpPr>
              <p:cNvPr id="155845" name="AutoShape 191"/>
              <p:cNvSpPr>
                <a:spLocks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FF0066"/>
              </a:solidFill>
              <a:ln w="9525">
                <a:solidFill>
                  <a:srgbClr val="FF0066"/>
                </a:solidFill>
                <a:miter lim="800000"/>
                <a:headEnd/>
                <a:tailEnd/>
              </a:ln>
            </p:spPr>
            <p:txBody>
              <a:bodyPr wrap="none" anchor="ctr"/>
              <a:lstStyle/>
              <a:p>
                <a:endParaRPr lang="en-US"/>
              </a:p>
            </p:txBody>
          </p:sp>
        </p:grpSp>
        <p:grpSp>
          <p:nvGrpSpPr>
            <p:cNvPr id="155791" name="Group 192"/>
            <p:cNvGrpSpPr>
              <a:grpSpLocks/>
            </p:cNvGrpSpPr>
            <p:nvPr/>
          </p:nvGrpSpPr>
          <p:grpSpPr bwMode="auto">
            <a:xfrm rot="-5733247">
              <a:off x="3816" y="968"/>
              <a:ext cx="240" cy="176"/>
              <a:chOff x="1824" y="2016"/>
              <a:chExt cx="1440" cy="1056"/>
            </a:xfrm>
          </p:grpSpPr>
          <p:sp>
            <p:nvSpPr>
              <p:cNvPr id="155840" name="AutoShape 193"/>
              <p:cNvSpPr>
                <a:spLocks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FF0066"/>
              </a:solidFill>
              <a:ln w="9525">
                <a:solidFill>
                  <a:srgbClr val="FF0066"/>
                </a:solidFill>
                <a:miter lim="800000"/>
                <a:headEnd/>
                <a:tailEnd/>
              </a:ln>
            </p:spPr>
            <p:txBody>
              <a:bodyPr wrap="none" anchor="ctr"/>
              <a:lstStyle/>
              <a:p>
                <a:endParaRPr lang="en-US"/>
              </a:p>
            </p:txBody>
          </p:sp>
          <p:sp>
            <p:nvSpPr>
              <p:cNvPr id="155841" name="Oval 194"/>
              <p:cNvSpPr>
                <a:spLocks noChangeArrowheads="1"/>
              </p:cNvSpPr>
              <p:nvPr/>
            </p:nvSpPr>
            <p:spPr bwMode="auto">
              <a:xfrm>
                <a:off x="2256" y="2256"/>
                <a:ext cx="576" cy="576"/>
              </a:xfrm>
              <a:prstGeom prst="ellipse">
                <a:avLst/>
              </a:prstGeom>
              <a:solidFill>
                <a:srgbClr val="FF0066"/>
              </a:solidFill>
              <a:ln w="9525">
                <a:solidFill>
                  <a:srgbClr val="FF0066"/>
                </a:solidFill>
                <a:round/>
                <a:headEnd/>
                <a:tailEnd/>
              </a:ln>
            </p:spPr>
            <p:txBody>
              <a:bodyPr wrap="none" anchor="ctr"/>
              <a:lstStyle/>
              <a:p>
                <a:endParaRPr lang="en-US"/>
              </a:p>
            </p:txBody>
          </p:sp>
          <p:sp>
            <p:nvSpPr>
              <p:cNvPr id="155842" name="AutoShape 195"/>
              <p:cNvSpPr>
                <a:spLocks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FF0066"/>
              </a:solidFill>
              <a:ln w="9525">
                <a:solidFill>
                  <a:srgbClr val="FF0066"/>
                </a:solidFill>
                <a:miter lim="800000"/>
                <a:headEnd/>
                <a:tailEnd/>
              </a:ln>
            </p:spPr>
            <p:txBody>
              <a:bodyPr wrap="none" anchor="ctr"/>
              <a:lstStyle/>
              <a:p>
                <a:endParaRPr lang="en-US"/>
              </a:p>
            </p:txBody>
          </p:sp>
        </p:grpSp>
        <p:grpSp>
          <p:nvGrpSpPr>
            <p:cNvPr id="155792" name="Group 196"/>
            <p:cNvGrpSpPr>
              <a:grpSpLocks/>
            </p:cNvGrpSpPr>
            <p:nvPr/>
          </p:nvGrpSpPr>
          <p:grpSpPr bwMode="auto">
            <a:xfrm>
              <a:off x="1080" y="3264"/>
              <a:ext cx="240" cy="176"/>
              <a:chOff x="1824" y="2016"/>
              <a:chExt cx="1440" cy="1056"/>
            </a:xfrm>
          </p:grpSpPr>
          <p:sp>
            <p:nvSpPr>
              <p:cNvPr id="155837" name="AutoShape 197"/>
              <p:cNvSpPr>
                <a:spLocks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FF0066"/>
              </a:solidFill>
              <a:ln w="9525">
                <a:solidFill>
                  <a:srgbClr val="FF0066"/>
                </a:solidFill>
                <a:miter lim="800000"/>
                <a:headEnd/>
                <a:tailEnd/>
              </a:ln>
            </p:spPr>
            <p:txBody>
              <a:bodyPr wrap="none" anchor="ctr"/>
              <a:lstStyle/>
              <a:p>
                <a:endParaRPr lang="en-US"/>
              </a:p>
            </p:txBody>
          </p:sp>
          <p:sp>
            <p:nvSpPr>
              <p:cNvPr id="155838" name="Oval 198"/>
              <p:cNvSpPr>
                <a:spLocks noChangeArrowheads="1"/>
              </p:cNvSpPr>
              <p:nvPr/>
            </p:nvSpPr>
            <p:spPr bwMode="auto">
              <a:xfrm>
                <a:off x="2256" y="2256"/>
                <a:ext cx="576" cy="576"/>
              </a:xfrm>
              <a:prstGeom prst="ellipse">
                <a:avLst/>
              </a:prstGeom>
              <a:solidFill>
                <a:srgbClr val="FF0066"/>
              </a:solidFill>
              <a:ln w="9525">
                <a:solidFill>
                  <a:srgbClr val="FF0066"/>
                </a:solidFill>
                <a:round/>
                <a:headEnd/>
                <a:tailEnd/>
              </a:ln>
            </p:spPr>
            <p:txBody>
              <a:bodyPr wrap="none" anchor="ctr"/>
              <a:lstStyle/>
              <a:p>
                <a:endParaRPr lang="en-US"/>
              </a:p>
            </p:txBody>
          </p:sp>
          <p:sp>
            <p:nvSpPr>
              <p:cNvPr id="155839" name="AutoShape 199"/>
              <p:cNvSpPr>
                <a:spLocks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FF0066"/>
              </a:solidFill>
              <a:ln w="9525">
                <a:solidFill>
                  <a:srgbClr val="FF0066"/>
                </a:solidFill>
                <a:miter lim="800000"/>
                <a:headEnd/>
                <a:tailEnd/>
              </a:ln>
            </p:spPr>
            <p:txBody>
              <a:bodyPr wrap="none" anchor="ctr"/>
              <a:lstStyle/>
              <a:p>
                <a:endParaRPr lang="en-US"/>
              </a:p>
            </p:txBody>
          </p:sp>
        </p:grpSp>
        <p:grpSp>
          <p:nvGrpSpPr>
            <p:cNvPr id="155793" name="Group 200"/>
            <p:cNvGrpSpPr>
              <a:grpSpLocks/>
            </p:cNvGrpSpPr>
            <p:nvPr/>
          </p:nvGrpSpPr>
          <p:grpSpPr bwMode="auto">
            <a:xfrm rot="-2053269">
              <a:off x="1320" y="3520"/>
              <a:ext cx="240" cy="176"/>
              <a:chOff x="1824" y="2016"/>
              <a:chExt cx="1440" cy="1056"/>
            </a:xfrm>
          </p:grpSpPr>
          <p:sp>
            <p:nvSpPr>
              <p:cNvPr id="155834" name="AutoShape 201"/>
              <p:cNvSpPr>
                <a:spLocks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FF0066"/>
              </a:solidFill>
              <a:ln w="9525">
                <a:solidFill>
                  <a:srgbClr val="FF0066"/>
                </a:solidFill>
                <a:miter lim="800000"/>
                <a:headEnd/>
                <a:tailEnd/>
              </a:ln>
            </p:spPr>
            <p:txBody>
              <a:bodyPr wrap="none" anchor="ctr"/>
              <a:lstStyle/>
              <a:p>
                <a:endParaRPr lang="en-US"/>
              </a:p>
            </p:txBody>
          </p:sp>
          <p:sp>
            <p:nvSpPr>
              <p:cNvPr id="155835" name="Oval 202"/>
              <p:cNvSpPr>
                <a:spLocks noChangeArrowheads="1"/>
              </p:cNvSpPr>
              <p:nvPr/>
            </p:nvSpPr>
            <p:spPr bwMode="auto">
              <a:xfrm>
                <a:off x="2256" y="2256"/>
                <a:ext cx="576" cy="576"/>
              </a:xfrm>
              <a:prstGeom prst="ellipse">
                <a:avLst/>
              </a:prstGeom>
              <a:solidFill>
                <a:srgbClr val="FF0066"/>
              </a:solidFill>
              <a:ln w="9525">
                <a:solidFill>
                  <a:srgbClr val="FF0066"/>
                </a:solidFill>
                <a:round/>
                <a:headEnd/>
                <a:tailEnd/>
              </a:ln>
            </p:spPr>
            <p:txBody>
              <a:bodyPr wrap="none" anchor="ctr"/>
              <a:lstStyle/>
              <a:p>
                <a:endParaRPr lang="en-US"/>
              </a:p>
            </p:txBody>
          </p:sp>
          <p:sp>
            <p:nvSpPr>
              <p:cNvPr id="155836" name="AutoShape 203"/>
              <p:cNvSpPr>
                <a:spLocks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FF0066"/>
              </a:solidFill>
              <a:ln w="9525">
                <a:solidFill>
                  <a:srgbClr val="FF0066"/>
                </a:solidFill>
                <a:miter lim="800000"/>
                <a:headEnd/>
                <a:tailEnd/>
              </a:ln>
            </p:spPr>
            <p:txBody>
              <a:bodyPr wrap="none" anchor="ctr"/>
              <a:lstStyle/>
              <a:p>
                <a:endParaRPr lang="en-US"/>
              </a:p>
            </p:txBody>
          </p:sp>
        </p:grpSp>
        <p:grpSp>
          <p:nvGrpSpPr>
            <p:cNvPr id="155794" name="Group 204"/>
            <p:cNvGrpSpPr>
              <a:grpSpLocks/>
            </p:cNvGrpSpPr>
            <p:nvPr/>
          </p:nvGrpSpPr>
          <p:grpSpPr bwMode="auto">
            <a:xfrm rot="4480314">
              <a:off x="1968" y="2608"/>
              <a:ext cx="240" cy="176"/>
              <a:chOff x="1824" y="2016"/>
              <a:chExt cx="1440" cy="1056"/>
            </a:xfrm>
          </p:grpSpPr>
          <p:sp>
            <p:nvSpPr>
              <p:cNvPr id="155831" name="AutoShape 205"/>
              <p:cNvSpPr>
                <a:spLocks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FF0066"/>
              </a:solidFill>
              <a:ln w="9525">
                <a:solidFill>
                  <a:srgbClr val="FF0066"/>
                </a:solidFill>
                <a:miter lim="800000"/>
                <a:headEnd/>
                <a:tailEnd/>
              </a:ln>
            </p:spPr>
            <p:txBody>
              <a:bodyPr wrap="none" anchor="ctr"/>
              <a:lstStyle/>
              <a:p>
                <a:endParaRPr lang="en-US"/>
              </a:p>
            </p:txBody>
          </p:sp>
          <p:sp>
            <p:nvSpPr>
              <p:cNvPr id="155832" name="Oval 206"/>
              <p:cNvSpPr>
                <a:spLocks noChangeArrowheads="1"/>
              </p:cNvSpPr>
              <p:nvPr/>
            </p:nvSpPr>
            <p:spPr bwMode="auto">
              <a:xfrm>
                <a:off x="2256" y="2256"/>
                <a:ext cx="576" cy="576"/>
              </a:xfrm>
              <a:prstGeom prst="ellipse">
                <a:avLst/>
              </a:prstGeom>
              <a:solidFill>
                <a:srgbClr val="FF0066"/>
              </a:solidFill>
              <a:ln w="9525">
                <a:solidFill>
                  <a:srgbClr val="FF0066"/>
                </a:solidFill>
                <a:round/>
                <a:headEnd/>
                <a:tailEnd/>
              </a:ln>
            </p:spPr>
            <p:txBody>
              <a:bodyPr wrap="none" anchor="ctr"/>
              <a:lstStyle/>
              <a:p>
                <a:endParaRPr lang="en-US"/>
              </a:p>
            </p:txBody>
          </p:sp>
          <p:sp>
            <p:nvSpPr>
              <p:cNvPr id="155833" name="AutoShape 207"/>
              <p:cNvSpPr>
                <a:spLocks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FF0066"/>
              </a:solidFill>
              <a:ln w="9525">
                <a:solidFill>
                  <a:srgbClr val="FF0066"/>
                </a:solidFill>
                <a:miter lim="800000"/>
                <a:headEnd/>
                <a:tailEnd/>
              </a:ln>
            </p:spPr>
            <p:txBody>
              <a:bodyPr wrap="none" anchor="ctr"/>
              <a:lstStyle/>
              <a:p>
                <a:endParaRPr lang="en-US"/>
              </a:p>
            </p:txBody>
          </p:sp>
        </p:grpSp>
        <p:grpSp>
          <p:nvGrpSpPr>
            <p:cNvPr id="155795" name="Group 208"/>
            <p:cNvGrpSpPr>
              <a:grpSpLocks/>
            </p:cNvGrpSpPr>
            <p:nvPr/>
          </p:nvGrpSpPr>
          <p:grpSpPr bwMode="auto">
            <a:xfrm>
              <a:off x="1872" y="3288"/>
              <a:ext cx="240" cy="176"/>
              <a:chOff x="1824" y="2016"/>
              <a:chExt cx="1440" cy="1056"/>
            </a:xfrm>
          </p:grpSpPr>
          <p:sp>
            <p:nvSpPr>
              <p:cNvPr id="155828" name="AutoShape 209"/>
              <p:cNvSpPr>
                <a:spLocks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FF0066"/>
              </a:solidFill>
              <a:ln w="9525">
                <a:solidFill>
                  <a:srgbClr val="FF0066"/>
                </a:solidFill>
                <a:miter lim="800000"/>
                <a:headEnd/>
                <a:tailEnd/>
              </a:ln>
            </p:spPr>
            <p:txBody>
              <a:bodyPr wrap="none" anchor="ctr"/>
              <a:lstStyle/>
              <a:p>
                <a:endParaRPr lang="en-US"/>
              </a:p>
            </p:txBody>
          </p:sp>
          <p:sp>
            <p:nvSpPr>
              <p:cNvPr id="155829" name="Oval 210"/>
              <p:cNvSpPr>
                <a:spLocks noChangeArrowheads="1"/>
              </p:cNvSpPr>
              <p:nvPr/>
            </p:nvSpPr>
            <p:spPr bwMode="auto">
              <a:xfrm>
                <a:off x="2256" y="2256"/>
                <a:ext cx="576" cy="576"/>
              </a:xfrm>
              <a:prstGeom prst="ellipse">
                <a:avLst/>
              </a:prstGeom>
              <a:solidFill>
                <a:srgbClr val="FF0066"/>
              </a:solidFill>
              <a:ln w="9525">
                <a:solidFill>
                  <a:srgbClr val="FF0066"/>
                </a:solidFill>
                <a:round/>
                <a:headEnd/>
                <a:tailEnd/>
              </a:ln>
            </p:spPr>
            <p:txBody>
              <a:bodyPr wrap="none" anchor="ctr"/>
              <a:lstStyle/>
              <a:p>
                <a:endParaRPr lang="en-US"/>
              </a:p>
            </p:txBody>
          </p:sp>
          <p:sp>
            <p:nvSpPr>
              <p:cNvPr id="155830" name="AutoShape 211"/>
              <p:cNvSpPr>
                <a:spLocks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FF0066"/>
              </a:solidFill>
              <a:ln w="9525">
                <a:solidFill>
                  <a:srgbClr val="FF0066"/>
                </a:solidFill>
                <a:miter lim="800000"/>
                <a:headEnd/>
                <a:tailEnd/>
              </a:ln>
            </p:spPr>
            <p:txBody>
              <a:bodyPr wrap="none" anchor="ctr"/>
              <a:lstStyle/>
              <a:p>
                <a:endParaRPr lang="en-US"/>
              </a:p>
            </p:txBody>
          </p:sp>
        </p:grpSp>
        <p:grpSp>
          <p:nvGrpSpPr>
            <p:cNvPr id="155796" name="Group 212"/>
            <p:cNvGrpSpPr>
              <a:grpSpLocks/>
            </p:cNvGrpSpPr>
            <p:nvPr/>
          </p:nvGrpSpPr>
          <p:grpSpPr bwMode="auto">
            <a:xfrm rot="-3247841">
              <a:off x="2064" y="3152"/>
              <a:ext cx="240" cy="176"/>
              <a:chOff x="1824" y="2016"/>
              <a:chExt cx="1440" cy="1056"/>
            </a:xfrm>
          </p:grpSpPr>
          <p:sp>
            <p:nvSpPr>
              <p:cNvPr id="155825" name="AutoShape 213"/>
              <p:cNvSpPr>
                <a:spLocks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FF0066"/>
              </a:solidFill>
              <a:ln w="9525">
                <a:solidFill>
                  <a:srgbClr val="FF0066"/>
                </a:solidFill>
                <a:miter lim="800000"/>
                <a:headEnd/>
                <a:tailEnd/>
              </a:ln>
            </p:spPr>
            <p:txBody>
              <a:bodyPr wrap="none" anchor="ctr"/>
              <a:lstStyle/>
              <a:p>
                <a:endParaRPr lang="en-US"/>
              </a:p>
            </p:txBody>
          </p:sp>
          <p:sp>
            <p:nvSpPr>
              <p:cNvPr id="155826" name="Oval 214"/>
              <p:cNvSpPr>
                <a:spLocks noChangeArrowheads="1"/>
              </p:cNvSpPr>
              <p:nvPr/>
            </p:nvSpPr>
            <p:spPr bwMode="auto">
              <a:xfrm>
                <a:off x="2256" y="2256"/>
                <a:ext cx="576" cy="576"/>
              </a:xfrm>
              <a:prstGeom prst="ellipse">
                <a:avLst/>
              </a:prstGeom>
              <a:solidFill>
                <a:srgbClr val="FF0066"/>
              </a:solidFill>
              <a:ln w="9525">
                <a:solidFill>
                  <a:srgbClr val="FF0066"/>
                </a:solidFill>
                <a:round/>
                <a:headEnd/>
                <a:tailEnd/>
              </a:ln>
            </p:spPr>
            <p:txBody>
              <a:bodyPr wrap="none" anchor="ctr"/>
              <a:lstStyle/>
              <a:p>
                <a:endParaRPr lang="en-US"/>
              </a:p>
            </p:txBody>
          </p:sp>
          <p:sp>
            <p:nvSpPr>
              <p:cNvPr id="155827" name="AutoShape 215"/>
              <p:cNvSpPr>
                <a:spLocks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FF0066"/>
              </a:solidFill>
              <a:ln w="9525">
                <a:solidFill>
                  <a:srgbClr val="FF0066"/>
                </a:solidFill>
                <a:miter lim="800000"/>
                <a:headEnd/>
                <a:tailEnd/>
              </a:ln>
            </p:spPr>
            <p:txBody>
              <a:bodyPr wrap="none" anchor="ctr"/>
              <a:lstStyle/>
              <a:p>
                <a:endParaRPr lang="en-US"/>
              </a:p>
            </p:txBody>
          </p:sp>
        </p:grpSp>
        <p:grpSp>
          <p:nvGrpSpPr>
            <p:cNvPr id="155797" name="Group 216"/>
            <p:cNvGrpSpPr>
              <a:grpSpLocks/>
            </p:cNvGrpSpPr>
            <p:nvPr/>
          </p:nvGrpSpPr>
          <p:grpSpPr bwMode="auto">
            <a:xfrm>
              <a:off x="1008" y="2040"/>
              <a:ext cx="240" cy="176"/>
              <a:chOff x="1824" y="2016"/>
              <a:chExt cx="1440" cy="1056"/>
            </a:xfrm>
          </p:grpSpPr>
          <p:sp>
            <p:nvSpPr>
              <p:cNvPr id="155822" name="AutoShape 217"/>
              <p:cNvSpPr>
                <a:spLocks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FF0066"/>
              </a:solidFill>
              <a:ln w="9525">
                <a:solidFill>
                  <a:srgbClr val="FF0066"/>
                </a:solidFill>
                <a:miter lim="800000"/>
                <a:headEnd/>
                <a:tailEnd/>
              </a:ln>
            </p:spPr>
            <p:txBody>
              <a:bodyPr wrap="none" anchor="ctr"/>
              <a:lstStyle/>
              <a:p>
                <a:endParaRPr lang="en-US"/>
              </a:p>
            </p:txBody>
          </p:sp>
          <p:sp>
            <p:nvSpPr>
              <p:cNvPr id="155823" name="Oval 218"/>
              <p:cNvSpPr>
                <a:spLocks noChangeArrowheads="1"/>
              </p:cNvSpPr>
              <p:nvPr/>
            </p:nvSpPr>
            <p:spPr bwMode="auto">
              <a:xfrm>
                <a:off x="2256" y="2256"/>
                <a:ext cx="576" cy="576"/>
              </a:xfrm>
              <a:prstGeom prst="ellipse">
                <a:avLst/>
              </a:prstGeom>
              <a:solidFill>
                <a:srgbClr val="FF0066"/>
              </a:solidFill>
              <a:ln w="9525">
                <a:solidFill>
                  <a:srgbClr val="FF0066"/>
                </a:solidFill>
                <a:round/>
                <a:headEnd/>
                <a:tailEnd/>
              </a:ln>
            </p:spPr>
            <p:txBody>
              <a:bodyPr wrap="none" anchor="ctr"/>
              <a:lstStyle/>
              <a:p>
                <a:endParaRPr lang="en-US"/>
              </a:p>
            </p:txBody>
          </p:sp>
          <p:sp>
            <p:nvSpPr>
              <p:cNvPr id="155824" name="AutoShape 219"/>
              <p:cNvSpPr>
                <a:spLocks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FF0066"/>
              </a:solidFill>
              <a:ln w="9525">
                <a:solidFill>
                  <a:srgbClr val="FF0066"/>
                </a:solidFill>
                <a:miter lim="800000"/>
                <a:headEnd/>
                <a:tailEnd/>
              </a:ln>
            </p:spPr>
            <p:txBody>
              <a:bodyPr wrap="none" anchor="ctr"/>
              <a:lstStyle/>
              <a:p>
                <a:endParaRPr lang="en-US"/>
              </a:p>
            </p:txBody>
          </p:sp>
        </p:grpSp>
        <p:grpSp>
          <p:nvGrpSpPr>
            <p:cNvPr id="155798" name="Group 220"/>
            <p:cNvGrpSpPr>
              <a:grpSpLocks/>
            </p:cNvGrpSpPr>
            <p:nvPr/>
          </p:nvGrpSpPr>
          <p:grpSpPr bwMode="auto">
            <a:xfrm>
              <a:off x="4632" y="2232"/>
              <a:ext cx="240" cy="176"/>
              <a:chOff x="1824" y="2016"/>
              <a:chExt cx="1440" cy="1056"/>
            </a:xfrm>
          </p:grpSpPr>
          <p:sp>
            <p:nvSpPr>
              <p:cNvPr id="155819" name="AutoShape 221"/>
              <p:cNvSpPr>
                <a:spLocks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FF0066"/>
              </a:solidFill>
              <a:ln w="9525">
                <a:solidFill>
                  <a:srgbClr val="FF0066"/>
                </a:solidFill>
                <a:miter lim="800000"/>
                <a:headEnd/>
                <a:tailEnd/>
              </a:ln>
            </p:spPr>
            <p:txBody>
              <a:bodyPr wrap="none" anchor="ctr"/>
              <a:lstStyle/>
              <a:p>
                <a:endParaRPr lang="en-US"/>
              </a:p>
            </p:txBody>
          </p:sp>
          <p:sp>
            <p:nvSpPr>
              <p:cNvPr id="155820" name="Oval 222"/>
              <p:cNvSpPr>
                <a:spLocks noChangeArrowheads="1"/>
              </p:cNvSpPr>
              <p:nvPr/>
            </p:nvSpPr>
            <p:spPr bwMode="auto">
              <a:xfrm>
                <a:off x="2256" y="2256"/>
                <a:ext cx="576" cy="576"/>
              </a:xfrm>
              <a:prstGeom prst="ellipse">
                <a:avLst/>
              </a:prstGeom>
              <a:solidFill>
                <a:srgbClr val="FF0066"/>
              </a:solidFill>
              <a:ln w="9525">
                <a:solidFill>
                  <a:srgbClr val="FF0066"/>
                </a:solidFill>
                <a:round/>
                <a:headEnd/>
                <a:tailEnd/>
              </a:ln>
            </p:spPr>
            <p:txBody>
              <a:bodyPr wrap="none" anchor="ctr"/>
              <a:lstStyle/>
              <a:p>
                <a:endParaRPr lang="en-US"/>
              </a:p>
            </p:txBody>
          </p:sp>
          <p:sp>
            <p:nvSpPr>
              <p:cNvPr id="155821" name="AutoShape 223"/>
              <p:cNvSpPr>
                <a:spLocks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FF0066"/>
              </a:solidFill>
              <a:ln w="9525">
                <a:solidFill>
                  <a:srgbClr val="FF0066"/>
                </a:solidFill>
                <a:miter lim="800000"/>
                <a:headEnd/>
                <a:tailEnd/>
              </a:ln>
            </p:spPr>
            <p:txBody>
              <a:bodyPr wrap="none" anchor="ctr"/>
              <a:lstStyle/>
              <a:p>
                <a:endParaRPr lang="en-US"/>
              </a:p>
            </p:txBody>
          </p:sp>
        </p:grpSp>
        <p:grpSp>
          <p:nvGrpSpPr>
            <p:cNvPr id="155799" name="Group 224"/>
            <p:cNvGrpSpPr>
              <a:grpSpLocks/>
            </p:cNvGrpSpPr>
            <p:nvPr/>
          </p:nvGrpSpPr>
          <p:grpSpPr bwMode="auto">
            <a:xfrm rot="1754325">
              <a:off x="2256" y="1176"/>
              <a:ext cx="240" cy="176"/>
              <a:chOff x="1824" y="2016"/>
              <a:chExt cx="1440" cy="1056"/>
            </a:xfrm>
          </p:grpSpPr>
          <p:sp>
            <p:nvSpPr>
              <p:cNvPr id="155816" name="AutoShape 225"/>
              <p:cNvSpPr>
                <a:spLocks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FF0066"/>
              </a:solidFill>
              <a:ln w="9525">
                <a:solidFill>
                  <a:srgbClr val="FF0066"/>
                </a:solidFill>
                <a:miter lim="800000"/>
                <a:headEnd/>
                <a:tailEnd/>
              </a:ln>
            </p:spPr>
            <p:txBody>
              <a:bodyPr wrap="none" anchor="ctr"/>
              <a:lstStyle/>
              <a:p>
                <a:endParaRPr lang="en-US"/>
              </a:p>
            </p:txBody>
          </p:sp>
          <p:sp>
            <p:nvSpPr>
              <p:cNvPr id="155817" name="Oval 226"/>
              <p:cNvSpPr>
                <a:spLocks noChangeArrowheads="1"/>
              </p:cNvSpPr>
              <p:nvPr/>
            </p:nvSpPr>
            <p:spPr bwMode="auto">
              <a:xfrm>
                <a:off x="2256" y="2256"/>
                <a:ext cx="576" cy="576"/>
              </a:xfrm>
              <a:prstGeom prst="ellipse">
                <a:avLst/>
              </a:prstGeom>
              <a:solidFill>
                <a:srgbClr val="FF0066"/>
              </a:solidFill>
              <a:ln w="9525">
                <a:solidFill>
                  <a:srgbClr val="FF0066"/>
                </a:solidFill>
                <a:round/>
                <a:headEnd/>
                <a:tailEnd/>
              </a:ln>
            </p:spPr>
            <p:txBody>
              <a:bodyPr wrap="none" anchor="ctr"/>
              <a:lstStyle/>
              <a:p>
                <a:endParaRPr lang="en-US"/>
              </a:p>
            </p:txBody>
          </p:sp>
          <p:sp>
            <p:nvSpPr>
              <p:cNvPr id="155818" name="AutoShape 227"/>
              <p:cNvSpPr>
                <a:spLocks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FF0066"/>
              </a:solidFill>
              <a:ln w="9525">
                <a:solidFill>
                  <a:srgbClr val="FF0066"/>
                </a:solidFill>
                <a:miter lim="800000"/>
                <a:headEnd/>
                <a:tailEnd/>
              </a:ln>
            </p:spPr>
            <p:txBody>
              <a:bodyPr wrap="none" anchor="ctr"/>
              <a:lstStyle/>
              <a:p>
                <a:endParaRPr lang="en-US"/>
              </a:p>
            </p:txBody>
          </p:sp>
        </p:grpSp>
        <p:grpSp>
          <p:nvGrpSpPr>
            <p:cNvPr id="155800" name="Group 228"/>
            <p:cNvGrpSpPr>
              <a:grpSpLocks/>
            </p:cNvGrpSpPr>
            <p:nvPr/>
          </p:nvGrpSpPr>
          <p:grpSpPr bwMode="auto">
            <a:xfrm>
              <a:off x="2328" y="3736"/>
              <a:ext cx="240" cy="176"/>
              <a:chOff x="1824" y="2016"/>
              <a:chExt cx="1440" cy="1056"/>
            </a:xfrm>
          </p:grpSpPr>
          <p:sp>
            <p:nvSpPr>
              <p:cNvPr id="155813" name="AutoShape 229"/>
              <p:cNvSpPr>
                <a:spLocks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FF0066"/>
              </a:solidFill>
              <a:ln w="9525">
                <a:solidFill>
                  <a:srgbClr val="FF0066"/>
                </a:solidFill>
                <a:miter lim="800000"/>
                <a:headEnd/>
                <a:tailEnd/>
              </a:ln>
            </p:spPr>
            <p:txBody>
              <a:bodyPr wrap="none" anchor="ctr"/>
              <a:lstStyle/>
              <a:p>
                <a:endParaRPr lang="en-US"/>
              </a:p>
            </p:txBody>
          </p:sp>
          <p:sp>
            <p:nvSpPr>
              <p:cNvPr id="155814" name="Oval 230"/>
              <p:cNvSpPr>
                <a:spLocks noChangeArrowheads="1"/>
              </p:cNvSpPr>
              <p:nvPr/>
            </p:nvSpPr>
            <p:spPr bwMode="auto">
              <a:xfrm>
                <a:off x="2256" y="2256"/>
                <a:ext cx="576" cy="576"/>
              </a:xfrm>
              <a:prstGeom prst="ellipse">
                <a:avLst/>
              </a:prstGeom>
              <a:solidFill>
                <a:srgbClr val="FF0066"/>
              </a:solidFill>
              <a:ln w="9525">
                <a:solidFill>
                  <a:srgbClr val="FF0066"/>
                </a:solidFill>
                <a:round/>
                <a:headEnd/>
                <a:tailEnd/>
              </a:ln>
            </p:spPr>
            <p:txBody>
              <a:bodyPr wrap="none" anchor="ctr"/>
              <a:lstStyle/>
              <a:p>
                <a:endParaRPr lang="en-US"/>
              </a:p>
            </p:txBody>
          </p:sp>
          <p:sp>
            <p:nvSpPr>
              <p:cNvPr id="155815" name="AutoShape 231"/>
              <p:cNvSpPr>
                <a:spLocks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FF0066"/>
              </a:solidFill>
              <a:ln w="9525">
                <a:solidFill>
                  <a:srgbClr val="FF0066"/>
                </a:solidFill>
                <a:miter lim="800000"/>
                <a:headEnd/>
                <a:tailEnd/>
              </a:ln>
            </p:spPr>
            <p:txBody>
              <a:bodyPr wrap="none" anchor="ctr"/>
              <a:lstStyle/>
              <a:p>
                <a:endParaRPr lang="en-US"/>
              </a:p>
            </p:txBody>
          </p:sp>
        </p:grpSp>
        <p:grpSp>
          <p:nvGrpSpPr>
            <p:cNvPr id="155801" name="Group 232"/>
            <p:cNvGrpSpPr>
              <a:grpSpLocks/>
            </p:cNvGrpSpPr>
            <p:nvPr/>
          </p:nvGrpSpPr>
          <p:grpSpPr bwMode="auto">
            <a:xfrm>
              <a:off x="2328" y="832"/>
              <a:ext cx="240" cy="176"/>
              <a:chOff x="1824" y="2016"/>
              <a:chExt cx="1440" cy="1056"/>
            </a:xfrm>
          </p:grpSpPr>
          <p:sp>
            <p:nvSpPr>
              <p:cNvPr id="155810" name="AutoShape 233"/>
              <p:cNvSpPr>
                <a:spLocks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FF0066"/>
              </a:solidFill>
              <a:ln w="9525">
                <a:solidFill>
                  <a:srgbClr val="FF0066"/>
                </a:solidFill>
                <a:miter lim="800000"/>
                <a:headEnd/>
                <a:tailEnd/>
              </a:ln>
            </p:spPr>
            <p:txBody>
              <a:bodyPr wrap="none" anchor="ctr"/>
              <a:lstStyle/>
              <a:p>
                <a:endParaRPr lang="en-US"/>
              </a:p>
            </p:txBody>
          </p:sp>
          <p:sp>
            <p:nvSpPr>
              <p:cNvPr id="155811" name="Oval 234"/>
              <p:cNvSpPr>
                <a:spLocks noChangeArrowheads="1"/>
              </p:cNvSpPr>
              <p:nvPr/>
            </p:nvSpPr>
            <p:spPr bwMode="auto">
              <a:xfrm>
                <a:off x="2256" y="2256"/>
                <a:ext cx="576" cy="576"/>
              </a:xfrm>
              <a:prstGeom prst="ellipse">
                <a:avLst/>
              </a:prstGeom>
              <a:solidFill>
                <a:srgbClr val="FF0066"/>
              </a:solidFill>
              <a:ln w="9525">
                <a:solidFill>
                  <a:srgbClr val="FF0066"/>
                </a:solidFill>
                <a:round/>
                <a:headEnd/>
                <a:tailEnd/>
              </a:ln>
            </p:spPr>
            <p:txBody>
              <a:bodyPr wrap="none" anchor="ctr"/>
              <a:lstStyle/>
              <a:p>
                <a:endParaRPr lang="en-US"/>
              </a:p>
            </p:txBody>
          </p:sp>
          <p:sp>
            <p:nvSpPr>
              <p:cNvPr id="155812" name="AutoShape 235"/>
              <p:cNvSpPr>
                <a:spLocks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FF0066"/>
              </a:solidFill>
              <a:ln w="9525">
                <a:solidFill>
                  <a:srgbClr val="FF0066"/>
                </a:solidFill>
                <a:miter lim="800000"/>
                <a:headEnd/>
                <a:tailEnd/>
              </a:ln>
            </p:spPr>
            <p:txBody>
              <a:bodyPr wrap="none" anchor="ctr"/>
              <a:lstStyle/>
              <a:p>
                <a:endParaRPr lang="en-US"/>
              </a:p>
            </p:txBody>
          </p:sp>
        </p:grpSp>
        <p:grpSp>
          <p:nvGrpSpPr>
            <p:cNvPr id="155802" name="Group 236"/>
            <p:cNvGrpSpPr>
              <a:grpSpLocks/>
            </p:cNvGrpSpPr>
            <p:nvPr/>
          </p:nvGrpSpPr>
          <p:grpSpPr bwMode="auto">
            <a:xfrm>
              <a:off x="864" y="1352"/>
              <a:ext cx="240" cy="176"/>
              <a:chOff x="1824" y="2016"/>
              <a:chExt cx="1440" cy="1056"/>
            </a:xfrm>
          </p:grpSpPr>
          <p:sp>
            <p:nvSpPr>
              <p:cNvPr id="155807" name="AutoShape 237"/>
              <p:cNvSpPr>
                <a:spLocks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FF0066"/>
              </a:solidFill>
              <a:ln w="9525">
                <a:solidFill>
                  <a:srgbClr val="FF0066"/>
                </a:solidFill>
                <a:miter lim="800000"/>
                <a:headEnd/>
                <a:tailEnd/>
              </a:ln>
            </p:spPr>
            <p:txBody>
              <a:bodyPr wrap="none" anchor="ctr"/>
              <a:lstStyle/>
              <a:p>
                <a:endParaRPr lang="en-US"/>
              </a:p>
            </p:txBody>
          </p:sp>
          <p:sp>
            <p:nvSpPr>
              <p:cNvPr id="155808" name="Oval 238"/>
              <p:cNvSpPr>
                <a:spLocks noChangeArrowheads="1"/>
              </p:cNvSpPr>
              <p:nvPr/>
            </p:nvSpPr>
            <p:spPr bwMode="auto">
              <a:xfrm>
                <a:off x="2256" y="2256"/>
                <a:ext cx="576" cy="576"/>
              </a:xfrm>
              <a:prstGeom prst="ellipse">
                <a:avLst/>
              </a:prstGeom>
              <a:solidFill>
                <a:srgbClr val="FF0066"/>
              </a:solidFill>
              <a:ln w="9525">
                <a:solidFill>
                  <a:srgbClr val="FF0066"/>
                </a:solidFill>
                <a:round/>
                <a:headEnd/>
                <a:tailEnd/>
              </a:ln>
            </p:spPr>
            <p:txBody>
              <a:bodyPr wrap="none" anchor="ctr"/>
              <a:lstStyle/>
              <a:p>
                <a:endParaRPr lang="en-US"/>
              </a:p>
            </p:txBody>
          </p:sp>
          <p:sp>
            <p:nvSpPr>
              <p:cNvPr id="155809" name="AutoShape 239"/>
              <p:cNvSpPr>
                <a:spLocks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FF0066"/>
              </a:solidFill>
              <a:ln w="9525">
                <a:solidFill>
                  <a:srgbClr val="FF0066"/>
                </a:solidFill>
                <a:miter lim="800000"/>
                <a:headEnd/>
                <a:tailEnd/>
              </a:ln>
            </p:spPr>
            <p:txBody>
              <a:bodyPr wrap="none" anchor="ctr"/>
              <a:lstStyle/>
              <a:p>
                <a:endParaRPr lang="en-US"/>
              </a:p>
            </p:txBody>
          </p:sp>
        </p:grpSp>
        <p:grpSp>
          <p:nvGrpSpPr>
            <p:cNvPr id="155803" name="Group 240"/>
            <p:cNvGrpSpPr>
              <a:grpSpLocks/>
            </p:cNvGrpSpPr>
            <p:nvPr/>
          </p:nvGrpSpPr>
          <p:grpSpPr bwMode="auto">
            <a:xfrm>
              <a:off x="1872" y="2960"/>
              <a:ext cx="240" cy="176"/>
              <a:chOff x="1824" y="2016"/>
              <a:chExt cx="1440" cy="1056"/>
            </a:xfrm>
          </p:grpSpPr>
          <p:sp>
            <p:nvSpPr>
              <p:cNvPr id="155804" name="AutoShape 241"/>
              <p:cNvSpPr>
                <a:spLocks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FF0066"/>
              </a:solidFill>
              <a:ln w="9525">
                <a:solidFill>
                  <a:srgbClr val="FF0066"/>
                </a:solidFill>
                <a:miter lim="800000"/>
                <a:headEnd/>
                <a:tailEnd/>
              </a:ln>
            </p:spPr>
            <p:txBody>
              <a:bodyPr wrap="none" anchor="ctr"/>
              <a:lstStyle/>
              <a:p>
                <a:endParaRPr lang="en-US"/>
              </a:p>
            </p:txBody>
          </p:sp>
          <p:sp>
            <p:nvSpPr>
              <p:cNvPr id="155805" name="Oval 242"/>
              <p:cNvSpPr>
                <a:spLocks noChangeArrowheads="1"/>
              </p:cNvSpPr>
              <p:nvPr/>
            </p:nvSpPr>
            <p:spPr bwMode="auto">
              <a:xfrm>
                <a:off x="2256" y="2256"/>
                <a:ext cx="576" cy="576"/>
              </a:xfrm>
              <a:prstGeom prst="ellipse">
                <a:avLst/>
              </a:prstGeom>
              <a:solidFill>
                <a:srgbClr val="FF0066"/>
              </a:solidFill>
              <a:ln w="9525">
                <a:solidFill>
                  <a:srgbClr val="FF0066"/>
                </a:solidFill>
                <a:round/>
                <a:headEnd/>
                <a:tailEnd/>
              </a:ln>
            </p:spPr>
            <p:txBody>
              <a:bodyPr wrap="none" anchor="ctr"/>
              <a:lstStyle/>
              <a:p>
                <a:endParaRPr lang="en-US"/>
              </a:p>
            </p:txBody>
          </p:sp>
          <p:sp>
            <p:nvSpPr>
              <p:cNvPr id="155806" name="AutoShape 243"/>
              <p:cNvSpPr>
                <a:spLocks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FF0066"/>
              </a:solidFill>
              <a:ln w="9525">
                <a:solidFill>
                  <a:srgbClr val="FF0066"/>
                </a:solidFill>
                <a:miter lim="800000"/>
                <a:headEnd/>
                <a:tailEnd/>
              </a:ln>
            </p:spPr>
            <p:txBody>
              <a:bodyPr wrap="none" anchor="ctr"/>
              <a:lstStyle/>
              <a:p>
                <a:endParaRPr lang="en-US"/>
              </a:p>
            </p:txBody>
          </p:sp>
        </p:grpSp>
      </p:grpSp>
      <p:grpSp>
        <p:nvGrpSpPr>
          <p:cNvPr id="155652" name="Group 244"/>
          <p:cNvGrpSpPr>
            <a:grpSpLocks noChangeAspect="1"/>
          </p:cNvGrpSpPr>
          <p:nvPr/>
        </p:nvGrpSpPr>
        <p:grpSpPr bwMode="auto">
          <a:xfrm>
            <a:off x="1989138" y="1444625"/>
            <a:ext cx="5164137" cy="3968750"/>
            <a:chOff x="864" y="832"/>
            <a:chExt cx="4008" cy="3080"/>
          </a:xfrm>
        </p:grpSpPr>
        <p:grpSp>
          <p:nvGrpSpPr>
            <p:cNvPr id="155654" name="Group 245"/>
            <p:cNvGrpSpPr>
              <a:grpSpLocks noChangeAspect="1"/>
            </p:cNvGrpSpPr>
            <p:nvPr/>
          </p:nvGrpSpPr>
          <p:grpSpPr bwMode="auto">
            <a:xfrm rot="6314649">
              <a:off x="3024" y="2016"/>
              <a:ext cx="240" cy="176"/>
              <a:chOff x="1824" y="2016"/>
              <a:chExt cx="1440" cy="1056"/>
            </a:xfrm>
          </p:grpSpPr>
          <p:sp>
            <p:nvSpPr>
              <p:cNvPr id="155771" name="AutoShape 246"/>
              <p:cNvSpPr>
                <a:spLocks noChangeAspect="1"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0000FF"/>
              </a:solidFill>
              <a:ln w="9525">
                <a:solidFill>
                  <a:srgbClr val="0000FF"/>
                </a:solidFill>
                <a:miter lim="800000"/>
                <a:headEnd/>
                <a:tailEnd/>
              </a:ln>
            </p:spPr>
            <p:txBody>
              <a:bodyPr wrap="none" anchor="ctr"/>
              <a:lstStyle/>
              <a:p>
                <a:endParaRPr lang="en-US"/>
              </a:p>
            </p:txBody>
          </p:sp>
          <p:sp>
            <p:nvSpPr>
              <p:cNvPr id="155772" name="Oval 247"/>
              <p:cNvSpPr>
                <a:spLocks noChangeAspect="1" noChangeArrowheads="1"/>
              </p:cNvSpPr>
              <p:nvPr/>
            </p:nvSpPr>
            <p:spPr bwMode="auto">
              <a:xfrm>
                <a:off x="2256" y="2256"/>
                <a:ext cx="576" cy="576"/>
              </a:xfrm>
              <a:prstGeom prst="ellipse">
                <a:avLst/>
              </a:prstGeom>
              <a:solidFill>
                <a:srgbClr val="0000FF"/>
              </a:solidFill>
              <a:ln w="9525">
                <a:solidFill>
                  <a:srgbClr val="0000FF"/>
                </a:solidFill>
                <a:round/>
                <a:headEnd/>
                <a:tailEnd/>
              </a:ln>
            </p:spPr>
            <p:txBody>
              <a:bodyPr wrap="none" anchor="ctr"/>
              <a:lstStyle/>
              <a:p>
                <a:endParaRPr lang="en-US"/>
              </a:p>
            </p:txBody>
          </p:sp>
          <p:sp>
            <p:nvSpPr>
              <p:cNvPr id="155773" name="AutoShape 248"/>
              <p:cNvSpPr>
                <a:spLocks noChangeAspect="1"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0000FF"/>
              </a:solidFill>
              <a:ln w="9525">
                <a:solidFill>
                  <a:srgbClr val="0000FF"/>
                </a:solidFill>
                <a:miter lim="800000"/>
                <a:headEnd/>
                <a:tailEnd/>
              </a:ln>
            </p:spPr>
            <p:txBody>
              <a:bodyPr wrap="none" anchor="ctr"/>
              <a:lstStyle/>
              <a:p>
                <a:endParaRPr lang="en-US"/>
              </a:p>
            </p:txBody>
          </p:sp>
        </p:grpSp>
        <p:grpSp>
          <p:nvGrpSpPr>
            <p:cNvPr id="155655" name="Group 249"/>
            <p:cNvGrpSpPr>
              <a:grpSpLocks noChangeAspect="1"/>
            </p:cNvGrpSpPr>
            <p:nvPr/>
          </p:nvGrpSpPr>
          <p:grpSpPr bwMode="auto">
            <a:xfrm>
              <a:off x="2784" y="2648"/>
              <a:ext cx="240" cy="176"/>
              <a:chOff x="1824" y="2016"/>
              <a:chExt cx="1440" cy="1056"/>
            </a:xfrm>
          </p:grpSpPr>
          <p:sp>
            <p:nvSpPr>
              <p:cNvPr id="155768" name="AutoShape 250"/>
              <p:cNvSpPr>
                <a:spLocks noChangeAspect="1"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0000FF"/>
              </a:solidFill>
              <a:ln w="9525">
                <a:solidFill>
                  <a:srgbClr val="0000FF"/>
                </a:solidFill>
                <a:miter lim="800000"/>
                <a:headEnd/>
                <a:tailEnd/>
              </a:ln>
            </p:spPr>
            <p:txBody>
              <a:bodyPr wrap="none" anchor="ctr"/>
              <a:lstStyle/>
              <a:p>
                <a:endParaRPr lang="en-US"/>
              </a:p>
            </p:txBody>
          </p:sp>
          <p:sp>
            <p:nvSpPr>
              <p:cNvPr id="155769" name="Oval 251"/>
              <p:cNvSpPr>
                <a:spLocks noChangeAspect="1" noChangeArrowheads="1"/>
              </p:cNvSpPr>
              <p:nvPr/>
            </p:nvSpPr>
            <p:spPr bwMode="auto">
              <a:xfrm>
                <a:off x="2256" y="2256"/>
                <a:ext cx="576" cy="576"/>
              </a:xfrm>
              <a:prstGeom prst="ellipse">
                <a:avLst/>
              </a:prstGeom>
              <a:solidFill>
                <a:srgbClr val="0000FF"/>
              </a:solidFill>
              <a:ln w="9525">
                <a:solidFill>
                  <a:srgbClr val="0000FF"/>
                </a:solidFill>
                <a:round/>
                <a:headEnd/>
                <a:tailEnd/>
              </a:ln>
            </p:spPr>
            <p:txBody>
              <a:bodyPr wrap="none" anchor="ctr"/>
              <a:lstStyle/>
              <a:p>
                <a:endParaRPr lang="en-US"/>
              </a:p>
            </p:txBody>
          </p:sp>
          <p:sp>
            <p:nvSpPr>
              <p:cNvPr id="155770" name="AutoShape 252"/>
              <p:cNvSpPr>
                <a:spLocks noChangeAspect="1"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0000FF"/>
              </a:solidFill>
              <a:ln w="9525">
                <a:solidFill>
                  <a:srgbClr val="0000FF"/>
                </a:solidFill>
                <a:miter lim="800000"/>
                <a:headEnd/>
                <a:tailEnd/>
              </a:ln>
            </p:spPr>
            <p:txBody>
              <a:bodyPr wrap="none" anchor="ctr"/>
              <a:lstStyle/>
              <a:p>
                <a:endParaRPr lang="en-US"/>
              </a:p>
            </p:txBody>
          </p:sp>
        </p:grpSp>
        <p:grpSp>
          <p:nvGrpSpPr>
            <p:cNvPr id="155656" name="Group 253"/>
            <p:cNvGrpSpPr>
              <a:grpSpLocks noChangeAspect="1"/>
            </p:cNvGrpSpPr>
            <p:nvPr/>
          </p:nvGrpSpPr>
          <p:grpSpPr bwMode="auto">
            <a:xfrm>
              <a:off x="3144" y="3112"/>
              <a:ext cx="240" cy="176"/>
              <a:chOff x="1824" y="2016"/>
              <a:chExt cx="1440" cy="1056"/>
            </a:xfrm>
          </p:grpSpPr>
          <p:sp>
            <p:nvSpPr>
              <p:cNvPr id="155765" name="AutoShape 254"/>
              <p:cNvSpPr>
                <a:spLocks noChangeAspect="1"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0000FF"/>
              </a:solidFill>
              <a:ln w="9525">
                <a:solidFill>
                  <a:srgbClr val="0000FF"/>
                </a:solidFill>
                <a:miter lim="800000"/>
                <a:headEnd/>
                <a:tailEnd/>
              </a:ln>
            </p:spPr>
            <p:txBody>
              <a:bodyPr wrap="none" anchor="ctr"/>
              <a:lstStyle/>
              <a:p>
                <a:endParaRPr lang="en-US"/>
              </a:p>
            </p:txBody>
          </p:sp>
          <p:sp>
            <p:nvSpPr>
              <p:cNvPr id="155766" name="Oval 255"/>
              <p:cNvSpPr>
                <a:spLocks noChangeAspect="1" noChangeArrowheads="1"/>
              </p:cNvSpPr>
              <p:nvPr/>
            </p:nvSpPr>
            <p:spPr bwMode="auto">
              <a:xfrm>
                <a:off x="2256" y="2256"/>
                <a:ext cx="576" cy="576"/>
              </a:xfrm>
              <a:prstGeom prst="ellipse">
                <a:avLst/>
              </a:prstGeom>
              <a:solidFill>
                <a:srgbClr val="0000FF"/>
              </a:solidFill>
              <a:ln w="9525">
                <a:solidFill>
                  <a:srgbClr val="0000FF"/>
                </a:solidFill>
                <a:round/>
                <a:headEnd/>
                <a:tailEnd/>
              </a:ln>
            </p:spPr>
            <p:txBody>
              <a:bodyPr wrap="none" anchor="ctr"/>
              <a:lstStyle/>
              <a:p>
                <a:endParaRPr lang="en-US"/>
              </a:p>
            </p:txBody>
          </p:sp>
          <p:sp>
            <p:nvSpPr>
              <p:cNvPr id="155767" name="AutoShape 256"/>
              <p:cNvSpPr>
                <a:spLocks noChangeAspect="1"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0000FF"/>
              </a:solidFill>
              <a:ln w="9525">
                <a:solidFill>
                  <a:srgbClr val="0000FF"/>
                </a:solidFill>
                <a:miter lim="800000"/>
                <a:headEnd/>
                <a:tailEnd/>
              </a:ln>
            </p:spPr>
            <p:txBody>
              <a:bodyPr wrap="none" anchor="ctr"/>
              <a:lstStyle/>
              <a:p>
                <a:endParaRPr lang="en-US"/>
              </a:p>
            </p:txBody>
          </p:sp>
        </p:grpSp>
        <p:grpSp>
          <p:nvGrpSpPr>
            <p:cNvPr id="155657" name="Group 257"/>
            <p:cNvGrpSpPr>
              <a:grpSpLocks noChangeAspect="1"/>
            </p:cNvGrpSpPr>
            <p:nvPr/>
          </p:nvGrpSpPr>
          <p:grpSpPr bwMode="auto">
            <a:xfrm>
              <a:off x="3888" y="2784"/>
              <a:ext cx="240" cy="176"/>
              <a:chOff x="1824" y="2016"/>
              <a:chExt cx="1440" cy="1056"/>
            </a:xfrm>
          </p:grpSpPr>
          <p:sp>
            <p:nvSpPr>
              <p:cNvPr id="155762" name="AutoShape 258"/>
              <p:cNvSpPr>
                <a:spLocks noChangeAspect="1"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0000FF"/>
              </a:solidFill>
              <a:ln w="9525">
                <a:solidFill>
                  <a:srgbClr val="0000FF"/>
                </a:solidFill>
                <a:miter lim="800000"/>
                <a:headEnd/>
                <a:tailEnd/>
              </a:ln>
            </p:spPr>
            <p:txBody>
              <a:bodyPr wrap="none" anchor="ctr"/>
              <a:lstStyle/>
              <a:p>
                <a:endParaRPr lang="en-US"/>
              </a:p>
            </p:txBody>
          </p:sp>
          <p:sp>
            <p:nvSpPr>
              <p:cNvPr id="155763" name="Oval 259"/>
              <p:cNvSpPr>
                <a:spLocks noChangeAspect="1" noChangeArrowheads="1"/>
              </p:cNvSpPr>
              <p:nvPr/>
            </p:nvSpPr>
            <p:spPr bwMode="auto">
              <a:xfrm>
                <a:off x="2256" y="2256"/>
                <a:ext cx="576" cy="576"/>
              </a:xfrm>
              <a:prstGeom prst="ellipse">
                <a:avLst/>
              </a:prstGeom>
              <a:solidFill>
                <a:srgbClr val="0000FF"/>
              </a:solidFill>
              <a:ln w="9525">
                <a:solidFill>
                  <a:srgbClr val="0000FF"/>
                </a:solidFill>
                <a:round/>
                <a:headEnd/>
                <a:tailEnd/>
              </a:ln>
            </p:spPr>
            <p:txBody>
              <a:bodyPr wrap="none" anchor="ctr"/>
              <a:lstStyle/>
              <a:p>
                <a:endParaRPr lang="en-US"/>
              </a:p>
            </p:txBody>
          </p:sp>
          <p:sp>
            <p:nvSpPr>
              <p:cNvPr id="155764" name="AutoShape 260"/>
              <p:cNvSpPr>
                <a:spLocks noChangeAspect="1"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0000FF"/>
              </a:solidFill>
              <a:ln w="9525">
                <a:solidFill>
                  <a:srgbClr val="0000FF"/>
                </a:solidFill>
                <a:miter lim="800000"/>
                <a:headEnd/>
                <a:tailEnd/>
              </a:ln>
            </p:spPr>
            <p:txBody>
              <a:bodyPr wrap="none" anchor="ctr"/>
              <a:lstStyle/>
              <a:p>
                <a:endParaRPr lang="en-US"/>
              </a:p>
            </p:txBody>
          </p:sp>
        </p:grpSp>
        <p:grpSp>
          <p:nvGrpSpPr>
            <p:cNvPr id="155658" name="Group 261"/>
            <p:cNvGrpSpPr>
              <a:grpSpLocks noChangeAspect="1"/>
            </p:cNvGrpSpPr>
            <p:nvPr/>
          </p:nvGrpSpPr>
          <p:grpSpPr bwMode="auto">
            <a:xfrm rot="1235553">
              <a:off x="2472" y="1664"/>
              <a:ext cx="240" cy="176"/>
              <a:chOff x="1824" y="2016"/>
              <a:chExt cx="1440" cy="1056"/>
            </a:xfrm>
          </p:grpSpPr>
          <p:sp>
            <p:nvSpPr>
              <p:cNvPr id="155759" name="AutoShape 262"/>
              <p:cNvSpPr>
                <a:spLocks noChangeAspect="1"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0000FF"/>
              </a:solidFill>
              <a:ln w="9525">
                <a:solidFill>
                  <a:srgbClr val="0000FF"/>
                </a:solidFill>
                <a:miter lim="800000"/>
                <a:headEnd/>
                <a:tailEnd/>
              </a:ln>
            </p:spPr>
            <p:txBody>
              <a:bodyPr wrap="none" anchor="ctr"/>
              <a:lstStyle/>
              <a:p>
                <a:endParaRPr lang="en-US"/>
              </a:p>
            </p:txBody>
          </p:sp>
          <p:sp>
            <p:nvSpPr>
              <p:cNvPr id="155760" name="Oval 263"/>
              <p:cNvSpPr>
                <a:spLocks noChangeAspect="1" noChangeArrowheads="1"/>
              </p:cNvSpPr>
              <p:nvPr/>
            </p:nvSpPr>
            <p:spPr bwMode="auto">
              <a:xfrm>
                <a:off x="2256" y="2256"/>
                <a:ext cx="576" cy="576"/>
              </a:xfrm>
              <a:prstGeom prst="ellipse">
                <a:avLst/>
              </a:prstGeom>
              <a:solidFill>
                <a:srgbClr val="0000FF"/>
              </a:solidFill>
              <a:ln w="9525">
                <a:solidFill>
                  <a:srgbClr val="0000FF"/>
                </a:solidFill>
                <a:round/>
                <a:headEnd/>
                <a:tailEnd/>
              </a:ln>
            </p:spPr>
            <p:txBody>
              <a:bodyPr wrap="none" anchor="ctr"/>
              <a:lstStyle/>
              <a:p>
                <a:endParaRPr lang="en-US"/>
              </a:p>
            </p:txBody>
          </p:sp>
          <p:sp>
            <p:nvSpPr>
              <p:cNvPr id="155761" name="AutoShape 264"/>
              <p:cNvSpPr>
                <a:spLocks noChangeAspect="1"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0000FF"/>
              </a:solidFill>
              <a:ln w="9525">
                <a:solidFill>
                  <a:srgbClr val="0000FF"/>
                </a:solidFill>
                <a:miter lim="800000"/>
                <a:headEnd/>
                <a:tailEnd/>
              </a:ln>
            </p:spPr>
            <p:txBody>
              <a:bodyPr wrap="none" anchor="ctr"/>
              <a:lstStyle/>
              <a:p>
                <a:endParaRPr lang="en-US"/>
              </a:p>
            </p:txBody>
          </p:sp>
        </p:grpSp>
        <p:grpSp>
          <p:nvGrpSpPr>
            <p:cNvPr id="155659" name="Group 265"/>
            <p:cNvGrpSpPr>
              <a:grpSpLocks noChangeAspect="1"/>
            </p:cNvGrpSpPr>
            <p:nvPr/>
          </p:nvGrpSpPr>
          <p:grpSpPr bwMode="auto">
            <a:xfrm rot="2176688">
              <a:off x="3408" y="1392"/>
              <a:ext cx="240" cy="176"/>
              <a:chOff x="1824" y="2016"/>
              <a:chExt cx="1440" cy="1056"/>
            </a:xfrm>
          </p:grpSpPr>
          <p:sp>
            <p:nvSpPr>
              <p:cNvPr id="155756" name="AutoShape 266"/>
              <p:cNvSpPr>
                <a:spLocks noChangeAspect="1"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0000FF"/>
              </a:solidFill>
              <a:ln w="9525">
                <a:solidFill>
                  <a:srgbClr val="0000FF"/>
                </a:solidFill>
                <a:miter lim="800000"/>
                <a:headEnd/>
                <a:tailEnd/>
              </a:ln>
            </p:spPr>
            <p:txBody>
              <a:bodyPr wrap="none" anchor="ctr"/>
              <a:lstStyle/>
              <a:p>
                <a:endParaRPr lang="en-US"/>
              </a:p>
            </p:txBody>
          </p:sp>
          <p:sp>
            <p:nvSpPr>
              <p:cNvPr id="155757" name="Oval 267"/>
              <p:cNvSpPr>
                <a:spLocks noChangeAspect="1" noChangeArrowheads="1"/>
              </p:cNvSpPr>
              <p:nvPr/>
            </p:nvSpPr>
            <p:spPr bwMode="auto">
              <a:xfrm>
                <a:off x="2256" y="2256"/>
                <a:ext cx="576" cy="576"/>
              </a:xfrm>
              <a:prstGeom prst="ellipse">
                <a:avLst/>
              </a:prstGeom>
              <a:solidFill>
                <a:srgbClr val="0000FF"/>
              </a:solidFill>
              <a:ln w="9525">
                <a:solidFill>
                  <a:srgbClr val="0000FF"/>
                </a:solidFill>
                <a:round/>
                <a:headEnd/>
                <a:tailEnd/>
              </a:ln>
            </p:spPr>
            <p:txBody>
              <a:bodyPr wrap="none" anchor="ctr"/>
              <a:lstStyle/>
              <a:p>
                <a:endParaRPr lang="en-US"/>
              </a:p>
            </p:txBody>
          </p:sp>
          <p:sp>
            <p:nvSpPr>
              <p:cNvPr id="155758" name="AutoShape 268"/>
              <p:cNvSpPr>
                <a:spLocks noChangeAspect="1"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0000FF"/>
              </a:solidFill>
              <a:ln w="9525">
                <a:solidFill>
                  <a:srgbClr val="0000FF"/>
                </a:solidFill>
                <a:miter lim="800000"/>
                <a:headEnd/>
                <a:tailEnd/>
              </a:ln>
            </p:spPr>
            <p:txBody>
              <a:bodyPr wrap="none" anchor="ctr"/>
              <a:lstStyle/>
              <a:p>
                <a:endParaRPr lang="en-US"/>
              </a:p>
            </p:txBody>
          </p:sp>
        </p:grpSp>
        <p:grpSp>
          <p:nvGrpSpPr>
            <p:cNvPr id="155660" name="Group 269"/>
            <p:cNvGrpSpPr>
              <a:grpSpLocks noChangeAspect="1"/>
            </p:cNvGrpSpPr>
            <p:nvPr/>
          </p:nvGrpSpPr>
          <p:grpSpPr bwMode="auto">
            <a:xfrm>
              <a:off x="2256" y="2136"/>
              <a:ext cx="240" cy="176"/>
              <a:chOff x="1824" y="2016"/>
              <a:chExt cx="1440" cy="1056"/>
            </a:xfrm>
          </p:grpSpPr>
          <p:sp>
            <p:nvSpPr>
              <p:cNvPr id="155753" name="AutoShape 270"/>
              <p:cNvSpPr>
                <a:spLocks noChangeAspect="1"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0000FF"/>
              </a:solidFill>
              <a:ln w="9525">
                <a:solidFill>
                  <a:srgbClr val="0000FF"/>
                </a:solidFill>
                <a:miter lim="800000"/>
                <a:headEnd/>
                <a:tailEnd/>
              </a:ln>
            </p:spPr>
            <p:txBody>
              <a:bodyPr wrap="none" anchor="ctr"/>
              <a:lstStyle/>
              <a:p>
                <a:endParaRPr lang="en-US"/>
              </a:p>
            </p:txBody>
          </p:sp>
          <p:sp>
            <p:nvSpPr>
              <p:cNvPr id="155754" name="Oval 271"/>
              <p:cNvSpPr>
                <a:spLocks noChangeAspect="1" noChangeArrowheads="1"/>
              </p:cNvSpPr>
              <p:nvPr/>
            </p:nvSpPr>
            <p:spPr bwMode="auto">
              <a:xfrm>
                <a:off x="2256" y="2256"/>
                <a:ext cx="576" cy="576"/>
              </a:xfrm>
              <a:prstGeom prst="ellipse">
                <a:avLst/>
              </a:prstGeom>
              <a:solidFill>
                <a:srgbClr val="0000FF"/>
              </a:solidFill>
              <a:ln w="9525">
                <a:solidFill>
                  <a:srgbClr val="0000FF"/>
                </a:solidFill>
                <a:round/>
                <a:headEnd/>
                <a:tailEnd/>
              </a:ln>
            </p:spPr>
            <p:txBody>
              <a:bodyPr wrap="none" anchor="ctr"/>
              <a:lstStyle/>
              <a:p>
                <a:endParaRPr lang="en-US"/>
              </a:p>
            </p:txBody>
          </p:sp>
          <p:sp>
            <p:nvSpPr>
              <p:cNvPr id="155755" name="AutoShape 272"/>
              <p:cNvSpPr>
                <a:spLocks noChangeAspect="1"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0000FF"/>
              </a:solidFill>
              <a:ln w="9525">
                <a:solidFill>
                  <a:srgbClr val="0000FF"/>
                </a:solidFill>
                <a:miter lim="800000"/>
                <a:headEnd/>
                <a:tailEnd/>
              </a:ln>
            </p:spPr>
            <p:txBody>
              <a:bodyPr wrap="none" anchor="ctr"/>
              <a:lstStyle/>
              <a:p>
                <a:endParaRPr lang="en-US"/>
              </a:p>
            </p:txBody>
          </p:sp>
        </p:grpSp>
        <p:grpSp>
          <p:nvGrpSpPr>
            <p:cNvPr id="155661" name="Group 273"/>
            <p:cNvGrpSpPr>
              <a:grpSpLocks noChangeAspect="1"/>
            </p:cNvGrpSpPr>
            <p:nvPr/>
          </p:nvGrpSpPr>
          <p:grpSpPr bwMode="auto">
            <a:xfrm rot="-3230240">
              <a:off x="4416" y="1936"/>
              <a:ext cx="240" cy="176"/>
              <a:chOff x="1824" y="2016"/>
              <a:chExt cx="1440" cy="1056"/>
            </a:xfrm>
          </p:grpSpPr>
          <p:sp>
            <p:nvSpPr>
              <p:cNvPr id="155750" name="AutoShape 274"/>
              <p:cNvSpPr>
                <a:spLocks noChangeAspect="1"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0000FF"/>
              </a:solidFill>
              <a:ln w="9525">
                <a:solidFill>
                  <a:srgbClr val="0000FF"/>
                </a:solidFill>
                <a:miter lim="800000"/>
                <a:headEnd/>
                <a:tailEnd/>
              </a:ln>
            </p:spPr>
            <p:txBody>
              <a:bodyPr wrap="none" anchor="ctr"/>
              <a:lstStyle/>
              <a:p>
                <a:endParaRPr lang="en-US"/>
              </a:p>
            </p:txBody>
          </p:sp>
          <p:sp>
            <p:nvSpPr>
              <p:cNvPr id="155751" name="Oval 275"/>
              <p:cNvSpPr>
                <a:spLocks noChangeAspect="1" noChangeArrowheads="1"/>
              </p:cNvSpPr>
              <p:nvPr/>
            </p:nvSpPr>
            <p:spPr bwMode="auto">
              <a:xfrm>
                <a:off x="2256" y="2256"/>
                <a:ext cx="576" cy="576"/>
              </a:xfrm>
              <a:prstGeom prst="ellipse">
                <a:avLst/>
              </a:prstGeom>
              <a:solidFill>
                <a:srgbClr val="0000FF"/>
              </a:solidFill>
              <a:ln w="9525">
                <a:solidFill>
                  <a:srgbClr val="0000FF"/>
                </a:solidFill>
                <a:round/>
                <a:headEnd/>
                <a:tailEnd/>
              </a:ln>
            </p:spPr>
            <p:txBody>
              <a:bodyPr wrap="none" anchor="ctr"/>
              <a:lstStyle/>
              <a:p>
                <a:endParaRPr lang="en-US"/>
              </a:p>
            </p:txBody>
          </p:sp>
          <p:sp>
            <p:nvSpPr>
              <p:cNvPr id="155752" name="AutoShape 276"/>
              <p:cNvSpPr>
                <a:spLocks noChangeAspect="1"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0000FF"/>
              </a:solidFill>
              <a:ln w="9525">
                <a:solidFill>
                  <a:srgbClr val="0000FF"/>
                </a:solidFill>
                <a:miter lim="800000"/>
                <a:headEnd/>
                <a:tailEnd/>
              </a:ln>
            </p:spPr>
            <p:txBody>
              <a:bodyPr wrap="none" anchor="ctr"/>
              <a:lstStyle/>
              <a:p>
                <a:endParaRPr lang="en-US"/>
              </a:p>
            </p:txBody>
          </p:sp>
        </p:grpSp>
        <p:grpSp>
          <p:nvGrpSpPr>
            <p:cNvPr id="155662" name="Group 277"/>
            <p:cNvGrpSpPr>
              <a:grpSpLocks noChangeAspect="1"/>
            </p:cNvGrpSpPr>
            <p:nvPr/>
          </p:nvGrpSpPr>
          <p:grpSpPr bwMode="auto">
            <a:xfrm rot="-818715">
              <a:off x="1320" y="2272"/>
              <a:ext cx="240" cy="176"/>
              <a:chOff x="1824" y="2016"/>
              <a:chExt cx="1440" cy="1056"/>
            </a:xfrm>
          </p:grpSpPr>
          <p:sp>
            <p:nvSpPr>
              <p:cNvPr id="155747" name="AutoShape 278"/>
              <p:cNvSpPr>
                <a:spLocks noChangeAspect="1"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0000FF"/>
              </a:solidFill>
              <a:ln w="9525">
                <a:solidFill>
                  <a:srgbClr val="0000FF"/>
                </a:solidFill>
                <a:miter lim="800000"/>
                <a:headEnd/>
                <a:tailEnd/>
              </a:ln>
            </p:spPr>
            <p:txBody>
              <a:bodyPr wrap="none" anchor="ctr"/>
              <a:lstStyle/>
              <a:p>
                <a:endParaRPr lang="en-US"/>
              </a:p>
            </p:txBody>
          </p:sp>
          <p:sp>
            <p:nvSpPr>
              <p:cNvPr id="155748" name="Oval 279"/>
              <p:cNvSpPr>
                <a:spLocks noChangeAspect="1" noChangeArrowheads="1"/>
              </p:cNvSpPr>
              <p:nvPr/>
            </p:nvSpPr>
            <p:spPr bwMode="auto">
              <a:xfrm>
                <a:off x="2256" y="2256"/>
                <a:ext cx="576" cy="576"/>
              </a:xfrm>
              <a:prstGeom prst="ellipse">
                <a:avLst/>
              </a:prstGeom>
              <a:solidFill>
                <a:srgbClr val="0000FF"/>
              </a:solidFill>
              <a:ln w="9525">
                <a:solidFill>
                  <a:srgbClr val="0000FF"/>
                </a:solidFill>
                <a:round/>
                <a:headEnd/>
                <a:tailEnd/>
              </a:ln>
            </p:spPr>
            <p:txBody>
              <a:bodyPr wrap="none" anchor="ctr"/>
              <a:lstStyle/>
              <a:p>
                <a:endParaRPr lang="en-US"/>
              </a:p>
            </p:txBody>
          </p:sp>
          <p:sp>
            <p:nvSpPr>
              <p:cNvPr id="155749" name="AutoShape 280"/>
              <p:cNvSpPr>
                <a:spLocks noChangeAspect="1"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0000FF"/>
              </a:solidFill>
              <a:ln w="9525">
                <a:solidFill>
                  <a:srgbClr val="0000FF"/>
                </a:solidFill>
                <a:miter lim="800000"/>
                <a:headEnd/>
                <a:tailEnd/>
              </a:ln>
            </p:spPr>
            <p:txBody>
              <a:bodyPr wrap="none" anchor="ctr"/>
              <a:lstStyle/>
              <a:p>
                <a:endParaRPr lang="en-US"/>
              </a:p>
            </p:txBody>
          </p:sp>
        </p:grpSp>
        <p:grpSp>
          <p:nvGrpSpPr>
            <p:cNvPr id="155663" name="Group 281"/>
            <p:cNvGrpSpPr>
              <a:grpSpLocks noChangeAspect="1"/>
            </p:cNvGrpSpPr>
            <p:nvPr/>
          </p:nvGrpSpPr>
          <p:grpSpPr bwMode="auto">
            <a:xfrm rot="-4646385">
              <a:off x="1488" y="1528"/>
              <a:ext cx="240" cy="176"/>
              <a:chOff x="1824" y="2016"/>
              <a:chExt cx="1440" cy="1056"/>
            </a:xfrm>
          </p:grpSpPr>
          <p:sp>
            <p:nvSpPr>
              <p:cNvPr id="155744" name="AutoShape 282"/>
              <p:cNvSpPr>
                <a:spLocks noChangeAspect="1"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0000FF"/>
              </a:solidFill>
              <a:ln w="9525">
                <a:solidFill>
                  <a:srgbClr val="0000FF"/>
                </a:solidFill>
                <a:miter lim="800000"/>
                <a:headEnd/>
                <a:tailEnd/>
              </a:ln>
            </p:spPr>
            <p:txBody>
              <a:bodyPr wrap="none" anchor="ctr"/>
              <a:lstStyle/>
              <a:p>
                <a:endParaRPr lang="en-US"/>
              </a:p>
            </p:txBody>
          </p:sp>
          <p:sp>
            <p:nvSpPr>
              <p:cNvPr id="155745" name="Oval 283"/>
              <p:cNvSpPr>
                <a:spLocks noChangeAspect="1" noChangeArrowheads="1"/>
              </p:cNvSpPr>
              <p:nvPr/>
            </p:nvSpPr>
            <p:spPr bwMode="auto">
              <a:xfrm>
                <a:off x="2256" y="2256"/>
                <a:ext cx="576" cy="576"/>
              </a:xfrm>
              <a:prstGeom prst="ellipse">
                <a:avLst/>
              </a:prstGeom>
              <a:solidFill>
                <a:srgbClr val="0000FF"/>
              </a:solidFill>
              <a:ln w="9525">
                <a:solidFill>
                  <a:srgbClr val="0000FF"/>
                </a:solidFill>
                <a:round/>
                <a:headEnd/>
                <a:tailEnd/>
              </a:ln>
            </p:spPr>
            <p:txBody>
              <a:bodyPr wrap="none" anchor="ctr"/>
              <a:lstStyle/>
              <a:p>
                <a:endParaRPr lang="en-US"/>
              </a:p>
            </p:txBody>
          </p:sp>
          <p:sp>
            <p:nvSpPr>
              <p:cNvPr id="155746" name="AutoShape 284"/>
              <p:cNvSpPr>
                <a:spLocks noChangeAspect="1"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0000FF"/>
              </a:solidFill>
              <a:ln w="9525">
                <a:solidFill>
                  <a:srgbClr val="0000FF"/>
                </a:solidFill>
                <a:miter lim="800000"/>
                <a:headEnd/>
                <a:tailEnd/>
              </a:ln>
            </p:spPr>
            <p:txBody>
              <a:bodyPr wrap="none" anchor="ctr"/>
              <a:lstStyle/>
              <a:p>
                <a:endParaRPr lang="en-US"/>
              </a:p>
            </p:txBody>
          </p:sp>
        </p:grpSp>
        <p:grpSp>
          <p:nvGrpSpPr>
            <p:cNvPr id="155664" name="Group 285"/>
            <p:cNvGrpSpPr>
              <a:grpSpLocks noChangeAspect="1"/>
            </p:cNvGrpSpPr>
            <p:nvPr/>
          </p:nvGrpSpPr>
          <p:grpSpPr bwMode="auto">
            <a:xfrm rot="4858782">
              <a:off x="4488" y="1352"/>
              <a:ext cx="240" cy="176"/>
              <a:chOff x="1824" y="2016"/>
              <a:chExt cx="1440" cy="1056"/>
            </a:xfrm>
          </p:grpSpPr>
          <p:sp>
            <p:nvSpPr>
              <p:cNvPr id="155741" name="AutoShape 286"/>
              <p:cNvSpPr>
                <a:spLocks noChangeAspect="1"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0000FF"/>
              </a:solidFill>
              <a:ln w="9525">
                <a:solidFill>
                  <a:srgbClr val="0000FF"/>
                </a:solidFill>
                <a:miter lim="800000"/>
                <a:headEnd/>
                <a:tailEnd/>
              </a:ln>
            </p:spPr>
            <p:txBody>
              <a:bodyPr wrap="none" anchor="ctr"/>
              <a:lstStyle/>
              <a:p>
                <a:endParaRPr lang="en-US"/>
              </a:p>
            </p:txBody>
          </p:sp>
          <p:sp>
            <p:nvSpPr>
              <p:cNvPr id="155742" name="Oval 287"/>
              <p:cNvSpPr>
                <a:spLocks noChangeAspect="1" noChangeArrowheads="1"/>
              </p:cNvSpPr>
              <p:nvPr/>
            </p:nvSpPr>
            <p:spPr bwMode="auto">
              <a:xfrm>
                <a:off x="2256" y="2256"/>
                <a:ext cx="576" cy="576"/>
              </a:xfrm>
              <a:prstGeom prst="ellipse">
                <a:avLst/>
              </a:prstGeom>
              <a:solidFill>
                <a:srgbClr val="0000FF"/>
              </a:solidFill>
              <a:ln w="9525">
                <a:solidFill>
                  <a:srgbClr val="0000FF"/>
                </a:solidFill>
                <a:round/>
                <a:headEnd/>
                <a:tailEnd/>
              </a:ln>
            </p:spPr>
            <p:txBody>
              <a:bodyPr wrap="none" anchor="ctr"/>
              <a:lstStyle/>
              <a:p>
                <a:endParaRPr lang="en-US"/>
              </a:p>
            </p:txBody>
          </p:sp>
          <p:sp>
            <p:nvSpPr>
              <p:cNvPr id="155743" name="AutoShape 288"/>
              <p:cNvSpPr>
                <a:spLocks noChangeAspect="1"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0000FF"/>
              </a:solidFill>
              <a:ln w="9525">
                <a:solidFill>
                  <a:srgbClr val="0000FF"/>
                </a:solidFill>
                <a:miter lim="800000"/>
                <a:headEnd/>
                <a:tailEnd/>
              </a:ln>
            </p:spPr>
            <p:txBody>
              <a:bodyPr wrap="none" anchor="ctr"/>
              <a:lstStyle/>
              <a:p>
                <a:endParaRPr lang="en-US"/>
              </a:p>
            </p:txBody>
          </p:sp>
        </p:grpSp>
        <p:grpSp>
          <p:nvGrpSpPr>
            <p:cNvPr id="155665" name="Group 289"/>
            <p:cNvGrpSpPr>
              <a:grpSpLocks noChangeAspect="1"/>
            </p:cNvGrpSpPr>
            <p:nvPr/>
          </p:nvGrpSpPr>
          <p:grpSpPr bwMode="auto">
            <a:xfrm rot="-6814358">
              <a:off x="2568" y="2312"/>
              <a:ext cx="240" cy="176"/>
              <a:chOff x="1824" y="2016"/>
              <a:chExt cx="1440" cy="1056"/>
            </a:xfrm>
          </p:grpSpPr>
          <p:sp>
            <p:nvSpPr>
              <p:cNvPr id="155738" name="AutoShape 290"/>
              <p:cNvSpPr>
                <a:spLocks noChangeAspect="1"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0000FF"/>
              </a:solidFill>
              <a:ln w="9525">
                <a:solidFill>
                  <a:srgbClr val="0000FF"/>
                </a:solidFill>
                <a:miter lim="800000"/>
                <a:headEnd/>
                <a:tailEnd/>
              </a:ln>
            </p:spPr>
            <p:txBody>
              <a:bodyPr wrap="none" anchor="ctr"/>
              <a:lstStyle/>
              <a:p>
                <a:endParaRPr lang="en-US"/>
              </a:p>
            </p:txBody>
          </p:sp>
          <p:sp>
            <p:nvSpPr>
              <p:cNvPr id="155739" name="Oval 291"/>
              <p:cNvSpPr>
                <a:spLocks noChangeAspect="1" noChangeArrowheads="1"/>
              </p:cNvSpPr>
              <p:nvPr/>
            </p:nvSpPr>
            <p:spPr bwMode="auto">
              <a:xfrm>
                <a:off x="2256" y="2256"/>
                <a:ext cx="576" cy="576"/>
              </a:xfrm>
              <a:prstGeom prst="ellipse">
                <a:avLst/>
              </a:prstGeom>
              <a:solidFill>
                <a:srgbClr val="0000FF"/>
              </a:solidFill>
              <a:ln w="9525">
                <a:solidFill>
                  <a:srgbClr val="0000FF"/>
                </a:solidFill>
                <a:round/>
                <a:headEnd/>
                <a:tailEnd/>
              </a:ln>
            </p:spPr>
            <p:txBody>
              <a:bodyPr wrap="none" anchor="ctr"/>
              <a:lstStyle/>
              <a:p>
                <a:endParaRPr lang="en-US"/>
              </a:p>
            </p:txBody>
          </p:sp>
          <p:sp>
            <p:nvSpPr>
              <p:cNvPr id="155740" name="AutoShape 292"/>
              <p:cNvSpPr>
                <a:spLocks noChangeAspect="1"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0000FF"/>
              </a:solidFill>
              <a:ln w="9525">
                <a:solidFill>
                  <a:srgbClr val="0000FF"/>
                </a:solidFill>
                <a:miter lim="800000"/>
                <a:headEnd/>
                <a:tailEnd/>
              </a:ln>
            </p:spPr>
            <p:txBody>
              <a:bodyPr wrap="none" anchor="ctr"/>
              <a:lstStyle/>
              <a:p>
                <a:endParaRPr lang="en-US"/>
              </a:p>
            </p:txBody>
          </p:sp>
        </p:grpSp>
        <p:grpSp>
          <p:nvGrpSpPr>
            <p:cNvPr id="155666" name="Group 293"/>
            <p:cNvGrpSpPr>
              <a:grpSpLocks noChangeAspect="1"/>
            </p:cNvGrpSpPr>
            <p:nvPr/>
          </p:nvGrpSpPr>
          <p:grpSpPr bwMode="auto">
            <a:xfrm>
              <a:off x="2952" y="1104"/>
              <a:ext cx="240" cy="176"/>
              <a:chOff x="1824" y="2016"/>
              <a:chExt cx="1440" cy="1056"/>
            </a:xfrm>
          </p:grpSpPr>
          <p:sp>
            <p:nvSpPr>
              <p:cNvPr id="155735" name="AutoShape 294"/>
              <p:cNvSpPr>
                <a:spLocks noChangeAspect="1"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0000FF"/>
              </a:solidFill>
              <a:ln w="9525">
                <a:solidFill>
                  <a:srgbClr val="0000FF"/>
                </a:solidFill>
                <a:miter lim="800000"/>
                <a:headEnd/>
                <a:tailEnd/>
              </a:ln>
            </p:spPr>
            <p:txBody>
              <a:bodyPr wrap="none" anchor="ctr"/>
              <a:lstStyle/>
              <a:p>
                <a:endParaRPr lang="en-US"/>
              </a:p>
            </p:txBody>
          </p:sp>
          <p:sp>
            <p:nvSpPr>
              <p:cNvPr id="155736" name="Oval 295"/>
              <p:cNvSpPr>
                <a:spLocks noChangeAspect="1" noChangeArrowheads="1"/>
              </p:cNvSpPr>
              <p:nvPr/>
            </p:nvSpPr>
            <p:spPr bwMode="auto">
              <a:xfrm>
                <a:off x="2256" y="2256"/>
                <a:ext cx="576" cy="576"/>
              </a:xfrm>
              <a:prstGeom prst="ellipse">
                <a:avLst/>
              </a:prstGeom>
              <a:solidFill>
                <a:srgbClr val="0000FF"/>
              </a:solidFill>
              <a:ln w="9525">
                <a:solidFill>
                  <a:srgbClr val="0000FF"/>
                </a:solidFill>
                <a:round/>
                <a:headEnd/>
                <a:tailEnd/>
              </a:ln>
            </p:spPr>
            <p:txBody>
              <a:bodyPr wrap="none" anchor="ctr"/>
              <a:lstStyle/>
              <a:p>
                <a:endParaRPr lang="en-US"/>
              </a:p>
            </p:txBody>
          </p:sp>
          <p:sp>
            <p:nvSpPr>
              <p:cNvPr id="155737" name="AutoShape 296"/>
              <p:cNvSpPr>
                <a:spLocks noChangeAspect="1"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0000FF"/>
              </a:solidFill>
              <a:ln w="9525">
                <a:solidFill>
                  <a:srgbClr val="0000FF"/>
                </a:solidFill>
                <a:miter lim="800000"/>
                <a:headEnd/>
                <a:tailEnd/>
              </a:ln>
            </p:spPr>
            <p:txBody>
              <a:bodyPr wrap="none" anchor="ctr"/>
              <a:lstStyle/>
              <a:p>
                <a:endParaRPr lang="en-US"/>
              </a:p>
            </p:txBody>
          </p:sp>
        </p:grpSp>
        <p:grpSp>
          <p:nvGrpSpPr>
            <p:cNvPr id="155667" name="Group 297"/>
            <p:cNvGrpSpPr>
              <a:grpSpLocks noChangeAspect="1"/>
            </p:cNvGrpSpPr>
            <p:nvPr/>
          </p:nvGrpSpPr>
          <p:grpSpPr bwMode="auto">
            <a:xfrm>
              <a:off x="3096" y="3496"/>
              <a:ext cx="240" cy="176"/>
              <a:chOff x="1824" y="2016"/>
              <a:chExt cx="1440" cy="1056"/>
            </a:xfrm>
          </p:grpSpPr>
          <p:sp>
            <p:nvSpPr>
              <p:cNvPr id="155732" name="AutoShape 298"/>
              <p:cNvSpPr>
                <a:spLocks noChangeAspect="1"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0000FF"/>
              </a:solidFill>
              <a:ln w="9525">
                <a:solidFill>
                  <a:srgbClr val="0000FF"/>
                </a:solidFill>
                <a:miter lim="800000"/>
                <a:headEnd/>
                <a:tailEnd/>
              </a:ln>
            </p:spPr>
            <p:txBody>
              <a:bodyPr wrap="none" anchor="ctr"/>
              <a:lstStyle/>
              <a:p>
                <a:endParaRPr lang="en-US"/>
              </a:p>
            </p:txBody>
          </p:sp>
          <p:sp>
            <p:nvSpPr>
              <p:cNvPr id="155733" name="Oval 299"/>
              <p:cNvSpPr>
                <a:spLocks noChangeAspect="1" noChangeArrowheads="1"/>
              </p:cNvSpPr>
              <p:nvPr/>
            </p:nvSpPr>
            <p:spPr bwMode="auto">
              <a:xfrm>
                <a:off x="2256" y="2256"/>
                <a:ext cx="576" cy="576"/>
              </a:xfrm>
              <a:prstGeom prst="ellipse">
                <a:avLst/>
              </a:prstGeom>
              <a:solidFill>
                <a:srgbClr val="0000FF"/>
              </a:solidFill>
              <a:ln w="9525">
                <a:solidFill>
                  <a:srgbClr val="0000FF"/>
                </a:solidFill>
                <a:round/>
                <a:headEnd/>
                <a:tailEnd/>
              </a:ln>
            </p:spPr>
            <p:txBody>
              <a:bodyPr wrap="none" anchor="ctr"/>
              <a:lstStyle/>
              <a:p>
                <a:endParaRPr lang="en-US"/>
              </a:p>
            </p:txBody>
          </p:sp>
          <p:sp>
            <p:nvSpPr>
              <p:cNvPr id="155734" name="AutoShape 300"/>
              <p:cNvSpPr>
                <a:spLocks noChangeAspect="1"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0000FF"/>
              </a:solidFill>
              <a:ln w="9525">
                <a:solidFill>
                  <a:srgbClr val="0000FF"/>
                </a:solidFill>
                <a:miter lim="800000"/>
                <a:headEnd/>
                <a:tailEnd/>
              </a:ln>
            </p:spPr>
            <p:txBody>
              <a:bodyPr wrap="none" anchor="ctr"/>
              <a:lstStyle/>
              <a:p>
                <a:endParaRPr lang="en-US"/>
              </a:p>
            </p:txBody>
          </p:sp>
        </p:grpSp>
        <p:grpSp>
          <p:nvGrpSpPr>
            <p:cNvPr id="155668" name="Group 301"/>
            <p:cNvGrpSpPr>
              <a:grpSpLocks noChangeAspect="1"/>
            </p:cNvGrpSpPr>
            <p:nvPr/>
          </p:nvGrpSpPr>
          <p:grpSpPr bwMode="auto">
            <a:xfrm>
              <a:off x="3552" y="3712"/>
              <a:ext cx="240" cy="176"/>
              <a:chOff x="1824" y="2016"/>
              <a:chExt cx="1440" cy="1056"/>
            </a:xfrm>
          </p:grpSpPr>
          <p:sp>
            <p:nvSpPr>
              <p:cNvPr id="155729" name="AutoShape 302"/>
              <p:cNvSpPr>
                <a:spLocks noChangeAspect="1"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0000FF"/>
              </a:solidFill>
              <a:ln w="9525">
                <a:solidFill>
                  <a:srgbClr val="0000FF"/>
                </a:solidFill>
                <a:miter lim="800000"/>
                <a:headEnd/>
                <a:tailEnd/>
              </a:ln>
            </p:spPr>
            <p:txBody>
              <a:bodyPr wrap="none" anchor="ctr"/>
              <a:lstStyle/>
              <a:p>
                <a:endParaRPr lang="en-US"/>
              </a:p>
            </p:txBody>
          </p:sp>
          <p:sp>
            <p:nvSpPr>
              <p:cNvPr id="155730" name="Oval 303"/>
              <p:cNvSpPr>
                <a:spLocks noChangeAspect="1" noChangeArrowheads="1"/>
              </p:cNvSpPr>
              <p:nvPr/>
            </p:nvSpPr>
            <p:spPr bwMode="auto">
              <a:xfrm>
                <a:off x="2256" y="2256"/>
                <a:ext cx="576" cy="576"/>
              </a:xfrm>
              <a:prstGeom prst="ellipse">
                <a:avLst/>
              </a:prstGeom>
              <a:solidFill>
                <a:srgbClr val="0000FF"/>
              </a:solidFill>
              <a:ln w="9525">
                <a:solidFill>
                  <a:srgbClr val="0000FF"/>
                </a:solidFill>
                <a:round/>
                <a:headEnd/>
                <a:tailEnd/>
              </a:ln>
            </p:spPr>
            <p:txBody>
              <a:bodyPr wrap="none" anchor="ctr"/>
              <a:lstStyle/>
              <a:p>
                <a:endParaRPr lang="en-US"/>
              </a:p>
            </p:txBody>
          </p:sp>
          <p:sp>
            <p:nvSpPr>
              <p:cNvPr id="155731" name="AutoShape 304"/>
              <p:cNvSpPr>
                <a:spLocks noChangeAspect="1"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0000FF"/>
              </a:solidFill>
              <a:ln w="9525">
                <a:solidFill>
                  <a:srgbClr val="0000FF"/>
                </a:solidFill>
                <a:miter lim="800000"/>
                <a:headEnd/>
                <a:tailEnd/>
              </a:ln>
            </p:spPr>
            <p:txBody>
              <a:bodyPr wrap="none" anchor="ctr"/>
              <a:lstStyle/>
              <a:p>
                <a:endParaRPr lang="en-US"/>
              </a:p>
            </p:txBody>
          </p:sp>
        </p:grpSp>
        <p:grpSp>
          <p:nvGrpSpPr>
            <p:cNvPr id="155669" name="Group 305"/>
            <p:cNvGrpSpPr>
              <a:grpSpLocks noChangeAspect="1"/>
            </p:cNvGrpSpPr>
            <p:nvPr/>
          </p:nvGrpSpPr>
          <p:grpSpPr bwMode="auto">
            <a:xfrm>
              <a:off x="1464" y="2824"/>
              <a:ext cx="240" cy="176"/>
              <a:chOff x="1824" y="2016"/>
              <a:chExt cx="1440" cy="1056"/>
            </a:xfrm>
          </p:grpSpPr>
          <p:sp>
            <p:nvSpPr>
              <p:cNvPr id="155726" name="AutoShape 306"/>
              <p:cNvSpPr>
                <a:spLocks noChangeAspect="1"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0000FF"/>
              </a:solidFill>
              <a:ln w="9525">
                <a:solidFill>
                  <a:srgbClr val="0000FF"/>
                </a:solidFill>
                <a:miter lim="800000"/>
                <a:headEnd/>
                <a:tailEnd/>
              </a:ln>
            </p:spPr>
            <p:txBody>
              <a:bodyPr wrap="none" anchor="ctr"/>
              <a:lstStyle/>
              <a:p>
                <a:endParaRPr lang="en-US"/>
              </a:p>
            </p:txBody>
          </p:sp>
          <p:sp>
            <p:nvSpPr>
              <p:cNvPr id="155727" name="Oval 307"/>
              <p:cNvSpPr>
                <a:spLocks noChangeAspect="1" noChangeArrowheads="1"/>
              </p:cNvSpPr>
              <p:nvPr/>
            </p:nvSpPr>
            <p:spPr bwMode="auto">
              <a:xfrm>
                <a:off x="2256" y="2256"/>
                <a:ext cx="576" cy="576"/>
              </a:xfrm>
              <a:prstGeom prst="ellipse">
                <a:avLst/>
              </a:prstGeom>
              <a:solidFill>
                <a:srgbClr val="0000FF"/>
              </a:solidFill>
              <a:ln w="9525">
                <a:solidFill>
                  <a:srgbClr val="0000FF"/>
                </a:solidFill>
                <a:round/>
                <a:headEnd/>
                <a:tailEnd/>
              </a:ln>
            </p:spPr>
            <p:txBody>
              <a:bodyPr wrap="none" anchor="ctr"/>
              <a:lstStyle/>
              <a:p>
                <a:endParaRPr lang="en-US"/>
              </a:p>
            </p:txBody>
          </p:sp>
          <p:sp>
            <p:nvSpPr>
              <p:cNvPr id="155728" name="AutoShape 308"/>
              <p:cNvSpPr>
                <a:spLocks noChangeAspect="1"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0000FF"/>
              </a:solidFill>
              <a:ln w="9525">
                <a:solidFill>
                  <a:srgbClr val="0000FF"/>
                </a:solidFill>
                <a:miter lim="800000"/>
                <a:headEnd/>
                <a:tailEnd/>
              </a:ln>
            </p:spPr>
            <p:txBody>
              <a:bodyPr wrap="none" anchor="ctr"/>
              <a:lstStyle/>
              <a:p>
                <a:endParaRPr lang="en-US"/>
              </a:p>
            </p:txBody>
          </p:sp>
        </p:grpSp>
        <p:grpSp>
          <p:nvGrpSpPr>
            <p:cNvPr id="155670" name="Group 309"/>
            <p:cNvGrpSpPr>
              <a:grpSpLocks noChangeAspect="1"/>
            </p:cNvGrpSpPr>
            <p:nvPr/>
          </p:nvGrpSpPr>
          <p:grpSpPr bwMode="auto">
            <a:xfrm>
              <a:off x="1296" y="968"/>
              <a:ext cx="240" cy="176"/>
              <a:chOff x="1824" y="2016"/>
              <a:chExt cx="1440" cy="1056"/>
            </a:xfrm>
          </p:grpSpPr>
          <p:sp>
            <p:nvSpPr>
              <p:cNvPr id="155723" name="AutoShape 310"/>
              <p:cNvSpPr>
                <a:spLocks noChangeAspect="1"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0000FF"/>
              </a:solidFill>
              <a:ln w="9525">
                <a:solidFill>
                  <a:srgbClr val="0000FF"/>
                </a:solidFill>
                <a:miter lim="800000"/>
                <a:headEnd/>
                <a:tailEnd/>
              </a:ln>
            </p:spPr>
            <p:txBody>
              <a:bodyPr wrap="none" anchor="ctr"/>
              <a:lstStyle/>
              <a:p>
                <a:endParaRPr lang="en-US"/>
              </a:p>
            </p:txBody>
          </p:sp>
          <p:sp>
            <p:nvSpPr>
              <p:cNvPr id="155724" name="Oval 311"/>
              <p:cNvSpPr>
                <a:spLocks noChangeAspect="1" noChangeArrowheads="1"/>
              </p:cNvSpPr>
              <p:nvPr/>
            </p:nvSpPr>
            <p:spPr bwMode="auto">
              <a:xfrm>
                <a:off x="2256" y="2256"/>
                <a:ext cx="576" cy="576"/>
              </a:xfrm>
              <a:prstGeom prst="ellipse">
                <a:avLst/>
              </a:prstGeom>
              <a:solidFill>
                <a:srgbClr val="0000FF"/>
              </a:solidFill>
              <a:ln w="9525">
                <a:solidFill>
                  <a:srgbClr val="0000FF"/>
                </a:solidFill>
                <a:round/>
                <a:headEnd/>
                <a:tailEnd/>
              </a:ln>
            </p:spPr>
            <p:txBody>
              <a:bodyPr wrap="none" anchor="ctr"/>
              <a:lstStyle/>
              <a:p>
                <a:endParaRPr lang="en-US"/>
              </a:p>
            </p:txBody>
          </p:sp>
          <p:sp>
            <p:nvSpPr>
              <p:cNvPr id="155725" name="AutoShape 312"/>
              <p:cNvSpPr>
                <a:spLocks noChangeAspect="1"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0000FF"/>
              </a:solidFill>
              <a:ln w="9525">
                <a:solidFill>
                  <a:srgbClr val="0000FF"/>
                </a:solidFill>
                <a:miter lim="800000"/>
                <a:headEnd/>
                <a:tailEnd/>
              </a:ln>
            </p:spPr>
            <p:txBody>
              <a:bodyPr wrap="none" anchor="ctr"/>
              <a:lstStyle/>
              <a:p>
                <a:endParaRPr lang="en-US"/>
              </a:p>
            </p:txBody>
          </p:sp>
        </p:grpSp>
        <p:grpSp>
          <p:nvGrpSpPr>
            <p:cNvPr id="155671" name="Group 313"/>
            <p:cNvGrpSpPr>
              <a:grpSpLocks noChangeAspect="1"/>
            </p:cNvGrpSpPr>
            <p:nvPr/>
          </p:nvGrpSpPr>
          <p:grpSpPr bwMode="auto">
            <a:xfrm rot="-5733247">
              <a:off x="3816" y="968"/>
              <a:ext cx="240" cy="176"/>
              <a:chOff x="1824" y="2016"/>
              <a:chExt cx="1440" cy="1056"/>
            </a:xfrm>
          </p:grpSpPr>
          <p:sp>
            <p:nvSpPr>
              <p:cNvPr id="155720" name="AutoShape 314"/>
              <p:cNvSpPr>
                <a:spLocks noChangeAspect="1"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0000FF"/>
              </a:solidFill>
              <a:ln w="9525">
                <a:solidFill>
                  <a:srgbClr val="0000FF"/>
                </a:solidFill>
                <a:miter lim="800000"/>
                <a:headEnd/>
                <a:tailEnd/>
              </a:ln>
            </p:spPr>
            <p:txBody>
              <a:bodyPr wrap="none" anchor="ctr"/>
              <a:lstStyle/>
              <a:p>
                <a:endParaRPr lang="en-US"/>
              </a:p>
            </p:txBody>
          </p:sp>
          <p:sp>
            <p:nvSpPr>
              <p:cNvPr id="155721" name="Oval 315"/>
              <p:cNvSpPr>
                <a:spLocks noChangeAspect="1" noChangeArrowheads="1"/>
              </p:cNvSpPr>
              <p:nvPr/>
            </p:nvSpPr>
            <p:spPr bwMode="auto">
              <a:xfrm>
                <a:off x="2256" y="2256"/>
                <a:ext cx="576" cy="576"/>
              </a:xfrm>
              <a:prstGeom prst="ellipse">
                <a:avLst/>
              </a:prstGeom>
              <a:solidFill>
                <a:srgbClr val="0000FF"/>
              </a:solidFill>
              <a:ln w="9525">
                <a:solidFill>
                  <a:srgbClr val="0000FF"/>
                </a:solidFill>
                <a:round/>
                <a:headEnd/>
                <a:tailEnd/>
              </a:ln>
            </p:spPr>
            <p:txBody>
              <a:bodyPr wrap="none" anchor="ctr"/>
              <a:lstStyle/>
              <a:p>
                <a:endParaRPr lang="en-US"/>
              </a:p>
            </p:txBody>
          </p:sp>
          <p:sp>
            <p:nvSpPr>
              <p:cNvPr id="155722" name="AutoShape 316"/>
              <p:cNvSpPr>
                <a:spLocks noChangeAspect="1"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0000FF"/>
              </a:solidFill>
              <a:ln w="9525">
                <a:solidFill>
                  <a:srgbClr val="0000FF"/>
                </a:solidFill>
                <a:miter lim="800000"/>
                <a:headEnd/>
                <a:tailEnd/>
              </a:ln>
            </p:spPr>
            <p:txBody>
              <a:bodyPr wrap="none" anchor="ctr"/>
              <a:lstStyle/>
              <a:p>
                <a:endParaRPr lang="en-US"/>
              </a:p>
            </p:txBody>
          </p:sp>
        </p:grpSp>
        <p:grpSp>
          <p:nvGrpSpPr>
            <p:cNvPr id="155672" name="Group 317"/>
            <p:cNvGrpSpPr>
              <a:grpSpLocks noChangeAspect="1"/>
            </p:cNvGrpSpPr>
            <p:nvPr/>
          </p:nvGrpSpPr>
          <p:grpSpPr bwMode="auto">
            <a:xfrm>
              <a:off x="1080" y="3264"/>
              <a:ext cx="240" cy="176"/>
              <a:chOff x="1824" y="2016"/>
              <a:chExt cx="1440" cy="1056"/>
            </a:xfrm>
          </p:grpSpPr>
          <p:sp>
            <p:nvSpPr>
              <p:cNvPr id="155717" name="AutoShape 318"/>
              <p:cNvSpPr>
                <a:spLocks noChangeAspect="1"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0000FF"/>
              </a:solidFill>
              <a:ln w="9525">
                <a:solidFill>
                  <a:srgbClr val="0000FF"/>
                </a:solidFill>
                <a:miter lim="800000"/>
                <a:headEnd/>
                <a:tailEnd/>
              </a:ln>
            </p:spPr>
            <p:txBody>
              <a:bodyPr wrap="none" anchor="ctr"/>
              <a:lstStyle/>
              <a:p>
                <a:endParaRPr lang="en-US"/>
              </a:p>
            </p:txBody>
          </p:sp>
          <p:sp>
            <p:nvSpPr>
              <p:cNvPr id="155718" name="Oval 319"/>
              <p:cNvSpPr>
                <a:spLocks noChangeAspect="1" noChangeArrowheads="1"/>
              </p:cNvSpPr>
              <p:nvPr/>
            </p:nvSpPr>
            <p:spPr bwMode="auto">
              <a:xfrm>
                <a:off x="2256" y="2256"/>
                <a:ext cx="576" cy="576"/>
              </a:xfrm>
              <a:prstGeom prst="ellipse">
                <a:avLst/>
              </a:prstGeom>
              <a:solidFill>
                <a:srgbClr val="0000FF"/>
              </a:solidFill>
              <a:ln w="9525">
                <a:solidFill>
                  <a:srgbClr val="0000FF"/>
                </a:solidFill>
                <a:round/>
                <a:headEnd/>
                <a:tailEnd/>
              </a:ln>
            </p:spPr>
            <p:txBody>
              <a:bodyPr wrap="none" anchor="ctr"/>
              <a:lstStyle/>
              <a:p>
                <a:endParaRPr lang="en-US"/>
              </a:p>
            </p:txBody>
          </p:sp>
          <p:sp>
            <p:nvSpPr>
              <p:cNvPr id="155719" name="AutoShape 320"/>
              <p:cNvSpPr>
                <a:spLocks noChangeAspect="1"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0000FF"/>
              </a:solidFill>
              <a:ln w="9525">
                <a:solidFill>
                  <a:srgbClr val="0000FF"/>
                </a:solidFill>
                <a:miter lim="800000"/>
                <a:headEnd/>
                <a:tailEnd/>
              </a:ln>
            </p:spPr>
            <p:txBody>
              <a:bodyPr wrap="none" anchor="ctr"/>
              <a:lstStyle/>
              <a:p>
                <a:endParaRPr lang="en-US"/>
              </a:p>
            </p:txBody>
          </p:sp>
        </p:grpSp>
        <p:grpSp>
          <p:nvGrpSpPr>
            <p:cNvPr id="155673" name="Group 321"/>
            <p:cNvGrpSpPr>
              <a:grpSpLocks noChangeAspect="1"/>
            </p:cNvGrpSpPr>
            <p:nvPr/>
          </p:nvGrpSpPr>
          <p:grpSpPr bwMode="auto">
            <a:xfrm rot="-2053269">
              <a:off x="1320" y="3520"/>
              <a:ext cx="240" cy="176"/>
              <a:chOff x="1824" y="2016"/>
              <a:chExt cx="1440" cy="1056"/>
            </a:xfrm>
          </p:grpSpPr>
          <p:sp>
            <p:nvSpPr>
              <p:cNvPr id="155714" name="AutoShape 322"/>
              <p:cNvSpPr>
                <a:spLocks noChangeAspect="1"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0000FF"/>
              </a:solidFill>
              <a:ln w="9525">
                <a:solidFill>
                  <a:srgbClr val="0000FF"/>
                </a:solidFill>
                <a:miter lim="800000"/>
                <a:headEnd/>
                <a:tailEnd/>
              </a:ln>
            </p:spPr>
            <p:txBody>
              <a:bodyPr wrap="none" anchor="ctr"/>
              <a:lstStyle/>
              <a:p>
                <a:endParaRPr lang="en-US"/>
              </a:p>
            </p:txBody>
          </p:sp>
          <p:sp>
            <p:nvSpPr>
              <p:cNvPr id="155715" name="Oval 323"/>
              <p:cNvSpPr>
                <a:spLocks noChangeAspect="1" noChangeArrowheads="1"/>
              </p:cNvSpPr>
              <p:nvPr/>
            </p:nvSpPr>
            <p:spPr bwMode="auto">
              <a:xfrm>
                <a:off x="2256" y="2256"/>
                <a:ext cx="576" cy="576"/>
              </a:xfrm>
              <a:prstGeom prst="ellipse">
                <a:avLst/>
              </a:prstGeom>
              <a:solidFill>
                <a:srgbClr val="0000FF"/>
              </a:solidFill>
              <a:ln w="9525">
                <a:solidFill>
                  <a:srgbClr val="0000FF"/>
                </a:solidFill>
                <a:round/>
                <a:headEnd/>
                <a:tailEnd/>
              </a:ln>
            </p:spPr>
            <p:txBody>
              <a:bodyPr wrap="none" anchor="ctr"/>
              <a:lstStyle/>
              <a:p>
                <a:endParaRPr lang="en-US"/>
              </a:p>
            </p:txBody>
          </p:sp>
          <p:sp>
            <p:nvSpPr>
              <p:cNvPr id="155716" name="AutoShape 324"/>
              <p:cNvSpPr>
                <a:spLocks noChangeAspect="1"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0000FF"/>
              </a:solidFill>
              <a:ln w="9525">
                <a:solidFill>
                  <a:srgbClr val="0000FF"/>
                </a:solidFill>
                <a:miter lim="800000"/>
                <a:headEnd/>
                <a:tailEnd/>
              </a:ln>
            </p:spPr>
            <p:txBody>
              <a:bodyPr wrap="none" anchor="ctr"/>
              <a:lstStyle/>
              <a:p>
                <a:endParaRPr lang="en-US"/>
              </a:p>
            </p:txBody>
          </p:sp>
        </p:grpSp>
        <p:grpSp>
          <p:nvGrpSpPr>
            <p:cNvPr id="155674" name="Group 325"/>
            <p:cNvGrpSpPr>
              <a:grpSpLocks noChangeAspect="1"/>
            </p:cNvGrpSpPr>
            <p:nvPr/>
          </p:nvGrpSpPr>
          <p:grpSpPr bwMode="auto">
            <a:xfrm rot="4480314">
              <a:off x="1968" y="2608"/>
              <a:ext cx="240" cy="176"/>
              <a:chOff x="1824" y="2016"/>
              <a:chExt cx="1440" cy="1056"/>
            </a:xfrm>
          </p:grpSpPr>
          <p:sp>
            <p:nvSpPr>
              <p:cNvPr id="155711" name="AutoShape 326"/>
              <p:cNvSpPr>
                <a:spLocks noChangeAspect="1"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0000FF"/>
              </a:solidFill>
              <a:ln w="9525">
                <a:solidFill>
                  <a:srgbClr val="0000FF"/>
                </a:solidFill>
                <a:miter lim="800000"/>
                <a:headEnd/>
                <a:tailEnd/>
              </a:ln>
            </p:spPr>
            <p:txBody>
              <a:bodyPr wrap="none" anchor="ctr"/>
              <a:lstStyle/>
              <a:p>
                <a:endParaRPr lang="en-US"/>
              </a:p>
            </p:txBody>
          </p:sp>
          <p:sp>
            <p:nvSpPr>
              <p:cNvPr id="155712" name="Oval 327"/>
              <p:cNvSpPr>
                <a:spLocks noChangeAspect="1" noChangeArrowheads="1"/>
              </p:cNvSpPr>
              <p:nvPr/>
            </p:nvSpPr>
            <p:spPr bwMode="auto">
              <a:xfrm>
                <a:off x="2256" y="2256"/>
                <a:ext cx="576" cy="576"/>
              </a:xfrm>
              <a:prstGeom prst="ellipse">
                <a:avLst/>
              </a:prstGeom>
              <a:solidFill>
                <a:srgbClr val="0000FF"/>
              </a:solidFill>
              <a:ln w="9525">
                <a:solidFill>
                  <a:srgbClr val="0000FF"/>
                </a:solidFill>
                <a:round/>
                <a:headEnd/>
                <a:tailEnd/>
              </a:ln>
            </p:spPr>
            <p:txBody>
              <a:bodyPr wrap="none" anchor="ctr"/>
              <a:lstStyle/>
              <a:p>
                <a:endParaRPr lang="en-US"/>
              </a:p>
            </p:txBody>
          </p:sp>
          <p:sp>
            <p:nvSpPr>
              <p:cNvPr id="155713" name="AutoShape 328"/>
              <p:cNvSpPr>
                <a:spLocks noChangeAspect="1"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0000FF"/>
              </a:solidFill>
              <a:ln w="9525">
                <a:solidFill>
                  <a:srgbClr val="0000FF"/>
                </a:solidFill>
                <a:miter lim="800000"/>
                <a:headEnd/>
                <a:tailEnd/>
              </a:ln>
            </p:spPr>
            <p:txBody>
              <a:bodyPr wrap="none" anchor="ctr"/>
              <a:lstStyle/>
              <a:p>
                <a:endParaRPr lang="en-US"/>
              </a:p>
            </p:txBody>
          </p:sp>
        </p:grpSp>
        <p:grpSp>
          <p:nvGrpSpPr>
            <p:cNvPr id="155675" name="Group 329"/>
            <p:cNvGrpSpPr>
              <a:grpSpLocks noChangeAspect="1"/>
            </p:cNvGrpSpPr>
            <p:nvPr/>
          </p:nvGrpSpPr>
          <p:grpSpPr bwMode="auto">
            <a:xfrm>
              <a:off x="1872" y="3288"/>
              <a:ext cx="240" cy="176"/>
              <a:chOff x="1824" y="2016"/>
              <a:chExt cx="1440" cy="1056"/>
            </a:xfrm>
          </p:grpSpPr>
          <p:sp>
            <p:nvSpPr>
              <p:cNvPr id="155708" name="AutoShape 330"/>
              <p:cNvSpPr>
                <a:spLocks noChangeAspect="1"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0000FF"/>
              </a:solidFill>
              <a:ln w="9525">
                <a:solidFill>
                  <a:srgbClr val="0000FF"/>
                </a:solidFill>
                <a:miter lim="800000"/>
                <a:headEnd/>
                <a:tailEnd/>
              </a:ln>
            </p:spPr>
            <p:txBody>
              <a:bodyPr wrap="none" anchor="ctr"/>
              <a:lstStyle/>
              <a:p>
                <a:endParaRPr lang="en-US"/>
              </a:p>
            </p:txBody>
          </p:sp>
          <p:sp>
            <p:nvSpPr>
              <p:cNvPr id="155709" name="Oval 331"/>
              <p:cNvSpPr>
                <a:spLocks noChangeAspect="1" noChangeArrowheads="1"/>
              </p:cNvSpPr>
              <p:nvPr/>
            </p:nvSpPr>
            <p:spPr bwMode="auto">
              <a:xfrm>
                <a:off x="2256" y="2256"/>
                <a:ext cx="576" cy="576"/>
              </a:xfrm>
              <a:prstGeom prst="ellipse">
                <a:avLst/>
              </a:prstGeom>
              <a:solidFill>
                <a:srgbClr val="0000FF"/>
              </a:solidFill>
              <a:ln w="9525">
                <a:solidFill>
                  <a:srgbClr val="0000FF"/>
                </a:solidFill>
                <a:round/>
                <a:headEnd/>
                <a:tailEnd/>
              </a:ln>
            </p:spPr>
            <p:txBody>
              <a:bodyPr wrap="none" anchor="ctr"/>
              <a:lstStyle/>
              <a:p>
                <a:endParaRPr lang="en-US"/>
              </a:p>
            </p:txBody>
          </p:sp>
          <p:sp>
            <p:nvSpPr>
              <p:cNvPr id="155710" name="AutoShape 332"/>
              <p:cNvSpPr>
                <a:spLocks noChangeAspect="1"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0000FF"/>
              </a:solidFill>
              <a:ln w="9525">
                <a:solidFill>
                  <a:srgbClr val="0000FF"/>
                </a:solidFill>
                <a:miter lim="800000"/>
                <a:headEnd/>
                <a:tailEnd/>
              </a:ln>
            </p:spPr>
            <p:txBody>
              <a:bodyPr wrap="none" anchor="ctr"/>
              <a:lstStyle/>
              <a:p>
                <a:endParaRPr lang="en-US"/>
              </a:p>
            </p:txBody>
          </p:sp>
        </p:grpSp>
        <p:grpSp>
          <p:nvGrpSpPr>
            <p:cNvPr id="155676" name="Group 333"/>
            <p:cNvGrpSpPr>
              <a:grpSpLocks noChangeAspect="1"/>
            </p:cNvGrpSpPr>
            <p:nvPr/>
          </p:nvGrpSpPr>
          <p:grpSpPr bwMode="auto">
            <a:xfrm rot="-3247841">
              <a:off x="2064" y="3152"/>
              <a:ext cx="240" cy="176"/>
              <a:chOff x="1824" y="2016"/>
              <a:chExt cx="1440" cy="1056"/>
            </a:xfrm>
          </p:grpSpPr>
          <p:sp>
            <p:nvSpPr>
              <p:cNvPr id="155705" name="AutoShape 334"/>
              <p:cNvSpPr>
                <a:spLocks noChangeAspect="1"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0000FF"/>
              </a:solidFill>
              <a:ln w="9525">
                <a:solidFill>
                  <a:srgbClr val="0000FF"/>
                </a:solidFill>
                <a:miter lim="800000"/>
                <a:headEnd/>
                <a:tailEnd/>
              </a:ln>
            </p:spPr>
            <p:txBody>
              <a:bodyPr wrap="none" anchor="ctr"/>
              <a:lstStyle/>
              <a:p>
                <a:endParaRPr lang="en-US"/>
              </a:p>
            </p:txBody>
          </p:sp>
          <p:sp>
            <p:nvSpPr>
              <p:cNvPr id="155706" name="Oval 335"/>
              <p:cNvSpPr>
                <a:spLocks noChangeAspect="1" noChangeArrowheads="1"/>
              </p:cNvSpPr>
              <p:nvPr/>
            </p:nvSpPr>
            <p:spPr bwMode="auto">
              <a:xfrm>
                <a:off x="2256" y="2256"/>
                <a:ext cx="576" cy="576"/>
              </a:xfrm>
              <a:prstGeom prst="ellipse">
                <a:avLst/>
              </a:prstGeom>
              <a:solidFill>
                <a:srgbClr val="0000FF"/>
              </a:solidFill>
              <a:ln w="9525">
                <a:solidFill>
                  <a:srgbClr val="0000FF"/>
                </a:solidFill>
                <a:round/>
                <a:headEnd/>
                <a:tailEnd/>
              </a:ln>
            </p:spPr>
            <p:txBody>
              <a:bodyPr wrap="none" anchor="ctr"/>
              <a:lstStyle/>
              <a:p>
                <a:endParaRPr lang="en-US"/>
              </a:p>
            </p:txBody>
          </p:sp>
          <p:sp>
            <p:nvSpPr>
              <p:cNvPr id="155707" name="AutoShape 336"/>
              <p:cNvSpPr>
                <a:spLocks noChangeAspect="1"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0000FF"/>
              </a:solidFill>
              <a:ln w="9525">
                <a:solidFill>
                  <a:srgbClr val="0000FF"/>
                </a:solidFill>
                <a:miter lim="800000"/>
                <a:headEnd/>
                <a:tailEnd/>
              </a:ln>
            </p:spPr>
            <p:txBody>
              <a:bodyPr wrap="none" anchor="ctr"/>
              <a:lstStyle/>
              <a:p>
                <a:endParaRPr lang="en-US"/>
              </a:p>
            </p:txBody>
          </p:sp>
        </p:grpSp>
        <p:grpSp>
          <p:nvGrpSpPr>
            <p:cNvPr id="155677" name="Group 337"/>
            <p:cNvGrpSpPr>
              <a:grpSpLocks noChangeAspect="1"/>
            </p:cNvGrpSpPr>
            <p:nvPr/>
          </p:nvGrpSpPr>
          <p:grpSpPr bwMode="auto">
            <a:xfrm>
              <a:off x="1008" y="2040"/>
              <a:ext cx="240" cy="176"/>
              <a:chOff x="1824" y="2016"/>
              <a:chExt cx="1440" cy="1056"/>
            </a:xfrm>
          </p:grpSpPr>
          <p:sp>
            <p:nvSpPr>
              <p:cNvPr id="155702" name="AutoShape 338"/>
              <p:cNvSpPr>
                <a:spLocks noChangeAspect="1"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0000FF"/>
              </a:solidFill>
              <a:ln w="9525">
                <a:solidFill>
                  <a:srgbClr val="0000FF"/>
                </a:solidFill>
                <a:miter lim="800000"/>
                <a:headEnd/>
                <a:tailEnd/>
              </a:ln>
            </p:spPr>
            <p:txBody>
              <a:bodyPr wrap="none" anchor="ctr"/>
              <a:lstStyle/>
              <a:p>
                <a:endParaRPr lang="en-US"/>
              </a:p>
            </p:txBody>
          </p:sp>
          <p:sp>
            <p:nvSpPr>
              <p:cNvPr id="155703" name="Oval 339"/>
              <p:cNvSpPr>
                <a:spLocks noChangeAspect="1" noChangeArrowheads="1"/>
              </p:cNvSpPr>
              <p:nvPr/>
            </p:nvSpPr>
            <p:spPr bwMode="auto">
              <a:xfrm>
                <a:off x="2256" y="2256"/>
                <a:ext cx="576" cy="576"/>
              </a:xfrm>
              <a:prstGeom prst="ellipse">
                <a:avLst/>
              </a:prstGeom>
              <a:solidFill>
                <a:srgbClr val="0000FF"/>
              </a:solidFill>
              <a:ln w="9525">
                <a:solidFill>
                  <a:srgbClr val="0000FF"/>
                </a:solidFill>
                <a:round/>
                <a:headEnd/>
                <a:tailEnd/>
              </a:ln>
            </p:spPr>
            <p:txBody>
              <a:bodyPr wrap="none" anchor="ctr"/>
              <a:lstStyle/>
              <a:p>
                <a:endParaRPr lang="en-US"/>
              </a:p>
            </p:txBody>
          </p:sp>
          <p:sp>
            <p:nvSpPr>
              <p:cNvPr id="155704" name="AutoShape 340"/>
              <p:cNvSpPr>
                <a:spLocks noChangeAspect="1"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0000FF"/>
              </a:solidFill>
              <a:ln w="9525">
                <a:solidFill>
                  <a:srgbClr val="0000FF"/>
                </a:solidFill>
                <a:miter lim="800000"/>
                <a:headEnd/>
                <a:tailEnd/>
              </a:ln>
            </p:spPr>
            <p:txBody>
              <a:bodyPr wrap="none" anchor="ctr"/>
              <a:lstStyle/>
              <a:p>
                <a:endParaRPr lang="en-US"/>
              </a:p>
            </p:txBody>
          </p:sp>
        </p:grpSp>
        <p:grpSp>
          <p:nvGrpSpPr>
            <p:cNvPr id="155678" name="Group 341"/>
            <p:cNvGrpSpPr>
              <a:grpSpLocks noChangeAspect="1"/>
            </p:cNvGrpSpPr>
            <p:nvPr/>
          </p:nvGrpSpPr>
          <p:grpSpPr bwMode="auto">
            <a:xfrm>
              <a:off x="4632" y="2232"/>
              <a:ext cx="240" cy="176"/>
              <a:chOff x="1824" y="2016"/>
              <a:chExt cx="1440" cy="1056"/>
            </a:xfrm>
          </p:grpSpPr>
          <p:sp>
            <p:nvSpPr>
              <p:cNvPr id="155699" name="AutoShape 342"/>
              <p:cNvSpPr>
                <a:spLocks noChangeAspect="1"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0000FF"/>
              </a:solidFill>
              <a:ln w="9525">
                <a:solidFill>
                  <a:srgbClr val="0000FF"/>
                </a:solidFill>
                <a:miter lim="800000"/>
                <a:headEnd/>
                <a:tailEnd/>
              </a:ln>
            </p:spPr>
            <p:txBody>
              <a:bodyPr wrap="none" anchor="ctr"/>
              <a:lstStyle/>
              <a:p>
                <a:endParaRPr lang="en-US"/>
              </a:p>
            </p:txBody>
          </p:sp>
          <p:sp>
            <p:nvSpPr>
              <p:cNvPr id="155700" name="Oval 343"/>
              <p:cNvSpPr>
                <a:spLocks noChangeAspect="1" noChangeArrowheads="1"/>
              </p:cNvSpPr>
              <p:nvPr/>
            </p:nvSpPr>
            <p:spPr bwMode="auto">
              <a:xfrm>
                <a:off x="2256" y="2256"/>
                <a:ext cx="576" cy="576"/>
              </a:xfrm>
              <a:prstGeom prst="ellipse">
                <a:avLst/>
              </a:prstGeom>
              <a:solidFill>
                <a:srgbClr val="0000FF"/>
              </a:solidFill>
              <a:ln w="9525">
                <a:solidFill>
                  <a:srgbClr val="0000FF"/>
                </a:solidFill>
                <a:round/>
                <a:headEnd/>
                <a:tailEnd/>
              </a:ln>
            </p:spPr>
            <p:txBody>
              <a:bodyPr wrap="none" anchor="ctr"/>
              <a:lstStyle/>
              <a:p>
                <a:endParaRPr lang="en-US"/>
              </a:p>
            </p:txBody>
          </p:sp>
          <p:sp>
            <p:nvSpPr>
              <p:cNvPr id="155701" name="AutoShape 344"/>
              <p:cNvSpPr>
                <a:spLocks noChangeAspect="1"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0000FF"/>
              </a:solidFill>
              <a:ln w="9525">
                <a:solidFill>
                  <a:srgbClr val="0000FF"/>
                </a:solidFill>
                <a:miter lim="800000"/>
                <a:headEnd/>
                <a:tailEnd/>
              </a:ln>
            </p:spPr>
            <p:txBody>
              <a:bodyPr wrap="none" anchor="ctr"/>
              <a:lstStyle/>
              <a:p>
                <a:endParaRPr lang="en-US"/>
              </a:p>
            </p:txBody>
          </p:sp>
        </p:grpSp>
        <p:grpSp>
          <p:nvGrpSpPr>
            <p:cNvPr id="155679" name="Group 345"/>
            <p:cNvGrpSpPr>
              <a:grpSpLocks noChangeAspect="1"/>
            </p:cNvGrpSpPr>
            <p:nvPr/>
          </p:nvGrpSpPr>
          <p:grpSpPr bwMode="auto">
            <a:xfrm rot="1754325">
              <a:off x="2256" y="1176"/>
              <a:ext cx="240" cy="176"/>
              <a:chOff x="1824" y="2016"/>
              <a:chExt cx="1440" cy="1056"/>
            </a:xfrm>
          </p:grpSpPr>
          <p:sp>
            <p:nvSpPr>
              <p:cNvPr id="155696" name="AutoShape 346"/>
              <p:cNvSpPr>
                <a:spLocks noChangeAspect="1"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0000FF"/>
              </a:solidFill>
              <a:ln w="9525">
                <a:solidFill>
                  <a:srgbClr val="0000FF"/>
                </a:solidFill>
                <a:miter lim="800000"/>
                <a:headEnd/>
                <a:tailEnd/>
              </a:ln>
            </p:spPr>
            <p:txBody>
              <a:bodyPr wrap="none" anchor="ctr"/>
              <a:lstStyle/>
              <a:p>
                <a:endParaRPr lang="en-US"/>
              </a:p>
            </p:txBody>
          </p:sp>
          <p:sp>
            <p:nvSpPr>
              <p:cNvPr id="155697" name="Oval 347"/>
              <p:cNvSpPr>
                <a:spLocks noChangeAspect="1" noChangeArrowheads="1"/>
              </p:cNvSpPr>
              <p:nvPr/>
            </p:nvSpPr>
            <p:spPr bwMode="auto">
              <a:xfrm>
                <a:off x="2256" y="2256"/>
                <a:ext cx="576" cy="576"/>
              </a:xfrm>
              <a:prstGeom prst="ellipse">
                <a:avLst/>
              </a:prstGeom>
              <a:solidFill>
                <a:srgbClr val="0000FF"/>
              </a:solidFill>
              <a:ln w="9525">
                <a:solidFill>
                  <a:srgbClr val="0000FF"/>
                </a:solidFill>
                <a:round/>
                <a:headEnd/>
                <a:tailEnd/>
              </a:ln>
            </p:spPr>
            <p:txBody>
              <a:bodyPr wrap="none" anchor="ctr"/>
              <a:lstStyle/>
              <a:p>
                <a:endParaRPr lang="en-US"/>
              </a:p>
            </p:txBody>
          </p:sp>
          <p:sp>
            <p:nvSpPr>
              <p:cNvPr id="155698" name="AutoShape 348"/>
              <p:cNvSpPr>
                <a:spLocks noChangeAspect="1"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0000FF"/>
              </a:solidFill>
              <a:ln w="9525">
                <a:solidFill>
                  <a:srgbClr val="0000FF"/>
                </a:solidFill>
                <a:miter lim="800000"/>
                <a:headEnd/>
                <a:tailEnd/>
              </a:ln>
            </p:spPr>
            <p:txBody>
              <a:bodyPr wrap="none" anchor="ctr"/>
              <a:lstStyle/>
              <a:p>
                <a:endParaRPr lang="en-US"/>
              </a:p>
            </p:txBody>
          </p:sp>
        </p:grpSp>
        <p:grpSp>
          <p:nvGrpSpPr>
            <p:cNvPr id="155680" name="Group 349"/>
            <p:cNvGrpSpPr>
              <a:grpSpLocks noChangeAspect="1"/>
            </p:cNvGrpSpPr>
            <p:nvPr/>
          </p:nvGrpSpPr>
          <p:grpSpPr bwMode="auto">
            <a:xfrm>
              <a:off x="2328" y="3736"/>
              <a:ext cx="240" cy="176"/>
              <a:chOff x="1824" y="2016"/>
              <a:chExt cx="1440" cy="1056"/>
            </a:xfrm>
          </p:grpSpPr>
          <p:sp>
            <p:nvSpPr>
              <p:cNvPr id="155693" name="AutoShape 350"/>
              <p:cNvSpPr>
                <a:spLocks noChangeAspect="1"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0000FF"/>
              </a:solidFill>
              <a:ln w="9525">
                <a:solidFill>
                  <a:srgbClr val="0000FF"/>
                </a:solidFill>
                <a:miter lim="800000"/>
                <a:headEnd/>
                <a:tailEnd/>
              </a:ln>
            </p:spPr>
            <p:txBody>
              <a:bodyPr wrap="none" anchor="ctr"/>
              <a:lstStyle/>
              <a:p>
                <a:endParaRPr lang="en-US"/>
              </a:p>
            </p:txBody>
          </p:sp>
          <p:sp>
            <p:nvSpPr>
              <p:cNvPr id="155694" name="Oval 351"/>
              <p:cNvSpPr>
                <a:spLocks noChangeAspect="1" noChangeArrowheads="1"/>
              </p:cNvSpPr>
              <p:nvPr/>
            </p:nvSpPr>
            <p:spPr bwMode="auto">
              <a:xfrm>
                <a:off x="2256" y="2256"/>
                <a:ext cx="576" cy="576"/>
              </a:xfrm>
              <a:prstGeom prst="ellipse">
                <a:avLst/>
              </a:prstGeom>
              <a:solidFill>
                <a:srgbClr val="0000FF"/>
              </a:solidFill>
              <a:ln w="9525">
                <a:solidFill>
                  <a:srgbClr val="0000FF"/>
                </a:solidFill>
                <a:round/>
                <a:headEnd/>
                <a:tailEnd/>
              </a:ln>
            </p:spPr>
            <p:txBody>
              <a:bodyPr wrap="none" anchor="ctr"/>
              <a:lstStyle/>
              <a:p>
                <a:endParaRPr lang="en-US"/>
              </a:p>
            </p:txBody>
          </p:sp>
          <p:sp>
            <p:nvSpPr>
              <p:cNvPr id="155695" name="AutoShape 352"/>
              <p:cNvSpPr>
                <a:spLocks noChangeAspect="1"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0000FF"/>
              </a:solidFill>
              <a:ln w="9525">
                <a:solidFill>
                  <a:srgbClr val="0000FF"/>
                </a:solidFill>
                <a:miter lim="800000"/>
                <a:headEnd/>
                <a:tailEnd/>
              </a:ln>
            </p:spPr>
            <p:txBody>
              <a:bodyPr wrap="none" anchor="ctr"/>
              <a:lstStyle/>
              <a:p>
                <a:endParaRPr lang="en-US"/>
              </a:p>
            </p:txBody>
          </p:sp>
        </p:grpSp>
        <p:grpSp>
          <p:nvGrpSpPr>
            <p:cNvPr id="155681" name="Group 353"/>
            <p:cNvGrpSpPr>
              <a:grpSpLocks noChangeAspect="1"/>
            </p:cNvGrpSpPr>
            <p:nvPr/>
          </p:nvGrpSpPr>
          <p:grpSpPr bwMode="auto">
            <a:xfrm>
              <a:off x="2328" y="832"/>
              <a:ext cx="240" cy="176"/>
              <a:chOff x="1824" y="2016"/>
              <a:chExt cx="1440" cy="1056"/>
            </a:xfrm>
          </p:grpSpPr>
          <p:sp>
            <p:nvSpPr>
              <p:cNvPr id="155690" name="AutoShape 354"/>
              <p:cNvSpPr>
                <a:spLocks noChangeAspect="1"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0000FF"/>
              </a:solidFill>
              <a:ln w="9525">
                <a:solidFill>
                  <a:srgbClr val="0000FF"/>
                </a:solidFill>
                <a:miter lim="800000"/>
                <a:headEnd/>
                <a:tailEnd/>
              </a:ln>
            </p:spPr>
            <p:txBody>
              <a:bodyPr wrap="none" anchor="ctr"/>
              <a:lstStyle/>
              <a:p>
                <a:endParaRPr lang="en-US"/>
              </a:p>
            </p:txBody>
          </p:sp>
          <p:sp>
            <p:nvSpPr>
              <p:cNvPr id="155691" name="Oval 355"/>
              <p:cNvSpPr>
                <a:spLocks noChangeAspect="1" noChangeArrowheads="1"/>
              </p:cNvSpPr>
              <p:nvPr/>
            </p:nvSpPr>
            <p:spPr bwMode="auto">
              <a:xfrm>
                <a:off x="2256" y="2256"/>
                <a:ext cx="576" cy="576"/>
              </a:xfrm>
              <a:prstGeom prst="ellipse">
                <a:avLst/>
              </a:prstGeom>
              <a:solidFill>
                <a:srgbClr val="0000FF"/>
              </a:solidFill>
              <a:ln w="9525">
                <a:solidFill>
                  <a:srgbClr val="0000FF"/>
                </a:solidFill>
                <a:round/>
                <a:headEnd/>
                <a:tailEnd/>
              </a:ln>
            </p:spPr>
            <p:txBody>
              <a:bodyPr wrap="none" anchor="ctr"/>
              <a:lstStyle/>
              <a:p>
                <a:endParaRPr lang="en-US"/>
              </a:p>
            </p:txBody>
          </p:sp>
          <p:sp>
            <p:nvSpPr>
              <p:cNvPr id="155692" name="AutoShape 356"/>
              <p:cNvSpPr>
                <a:spLocks noChangeAspect="1"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0000FF"/>
              </a:solidFill>
              <a:ln w="9525">
                <a:solidFill>
                  <a:srgbClr val="0000FF"/>
                </a:solidFill>
                <a:miter lim="800000"/>
                <a:headEnd/>
                <a:tailEnd/>
              </a:ln>
            </p:spPr>
            <p:txBody>
              <a:bodyPr wrap="none" anchor="ctr"/>
              <a:lstStyle/>
              <a:p>
                <a:endParaRPr lang="en-US"/>
              </a:p>
            </p:txBody>
          </p:sp>
        </p:grpSp>
        <p:grpSp>
          <p:nvGrpSpPr>
            <p:cNvPr id="155682" name="Group 357"/>
            <p:cNvGrpSpPr>
              <a:grpSpLocks noChangeAspect="1"/>
            </p:cNvGrpSpPr>
            <p:nvPr/>
          </p:nvGrpSpPr>
          <p:grpSpPr bwMode="auto">
            <a:xfrm>
              <a:off x="864" y="1352"/>
              <a:ext cx="240" cy="176"/>
              <a:chOff x="1824" y="2016"/>
              <a:chExt cx="1440" cy="1056"/>
            </a:xfrm>
          </p:grpSpPr>
          <p:sp>
            <p:nvSpPr>
              <p:cNvPr id="155687" name="AutoShape 358"/>
              <p:cNvSpPr>
                <a:spLocks noChangeAspect="1"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0000FF"/>
              </a:solidFill>
              <a:ln w="9525">
                <a:solidFill>
                  <a:srgbClr val="0000FF"/>
                </a:solidFill>
                <a:miter lim="800000"/>
                <a:headEnd/>
                <a:tailEnd/>
              </a:ln>
            </p:spPr>
            <p:txBody>
              <a:bodyPr wrap="none" anchor="ctr"/>
              <a:lstStyle/>
              <a:p>
                <a:endParaRPr lang="en-US"/>
              </a:p>
            </p:txBody>
          </p:sp>
          <p:sp>
            <p:nvSpPr>
              <p:cNvPr id="155688" name="Oval 359"/>
              <p:cNvSpPr>
                <a:spLocks noChangeAspect="1" noChangeArrowheads="1"/>
              </p:cNvSpPr>
              <p:nvPr/>
            </p:nvSpPr>
            <p:spPr bwMode="auto">
              <a:xfrm>
                <a:off x="2256" y="2256"/>
                <a:ext cx="576" cy="576"/>
              </a:xfrm>
              <a:prstGeom prst="ellipse">
                <a:avLst/>
              </a:prstGeom>
              <a:solidFill>
                <a:srgbClr val="0000FF"/>
              </a:solidFill>
              <a:ln w="9525">
                <a:solidFill>
                  <a:srgbClr val="0000FF"/>
                </a:solidFill>
                <a:round/>
                <a:headEnd/>
                <a:tailEnd/>
              </a:ln>
            </p:spPr>
            <p:txBody>
              <a:bodyPr wrap="none" anchor="ctr"/>
              <a:lstStyle/>
              <a:p>
                <a:endParaRPr lang="en-US"/>
              </a:p>
            </p:txBody>
          </p:sp>
          <p:sp>
            <p:nvSpPr>
              <p:cNvPr id="155689" name="AutoShape 360"/>
              <p:cNvSpPr>
                <a:spLocks noChangeAspect="1"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0000FF"/>
              </a:solidFill>
              <a:ln w="9525">
                <a:solidFill>
                  <a:srgbClr val="0000FF"/>
                </a:solidFill>
                <a:miter lim="800000"/>
                <a:headEnd/>
                <a:tailEnd/>
              </a:ln>
            </p:spPr>
            <p:txBody>
              <a:bodyPr wrap="none" anchor="ctr"/>
              <a:lstStyle/>
              <a:p>
                <a:endParaRPr lang="en-US"/>
              </a:p>
            </p:txBody>
          </p:sp>
        </p:grpSp>
        <p:grpSp>
          <p:nvGrpSpPr>
            <p:cNvPr id="155683" name="Group 361"/>
            <p:cNvGrpSpPr>
              <a:grpSpLocks noChangeAspect="1"/>
            </p:cNvGrpSpPr>
            <p:nvPr/>
          </p:nvGrpSpPr>
          <p:grpSpPr bwMode="auto">
            <a:xfrm>
              <a:off x="1872" y="2960"/>
              <a:ext cx="240" cy="176"/>
              <a:chOff x="1824" y="2016"/>
              <a:chExt cx="1440" cy="1056"/>
            </a:xfrm>
          </p:grpSpPr>
          <p:sp>
            <p:nvSpPr>
              <p:cNvPr id="155684" name="AutoShape 362"/>
              <p:cNvSpPr>
                <a:spLocks noChangeAspect="1"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0000FF"/>
              </a:solidFill>
              <a:ln w="9525">
                <a:solidFill>
                  <a:srgbClr val="0000FF"/>
                </a:solidFill>
                <a:miter lim="800000"/>
                <a:headEnd/>
                <a:tailEnd/>
              </a:ln>
            </p:spPr>
            <p:txBody>
              <a:bodyPr wrap="none" anchor="ctr"/>
              <a:lstStyle/>
              <a:p>
                <a:endParaRPr lang="en-US"/>
              </a:p>
            </p:txBody>
          </p:sp>
          <p:sp>
            <p:nvSpPr>
              <p:cNvPr id="155685" name="Oval 363"/>
              <p:cNvSpPr>
                <a:spLocks noChangeAspect="1" noChangeArrowheads="1"/>
              </p:cNvSpPr>
              <p:nvPr/>
            </p:nvSpPr>
            <p:spPr bwMode="auto">
              <a:xfrm>
                <a:off x="2256" y="2256"/>
                <a:ext cx="576" cy="576"/>
              </a:xfrm>
              <a:prstGeom prst="ellipse">
                <a:avLst/>
              </a:prstGeom>
              <a:solidFill>
                <a:srgbClr val="0000FF"/>
              </a:solidFill>
              <a:ln w="9525">
                <a:solidFill>
                  <a:srgbClr val="0000FF"/>
                </a:solidFill>
                <a:round/>
                <a:headEnd/>
                <a:tailEnd/>
              </a:ln>
            </p:spPr>
            <p:txBody>
              <a:bodyPr wrap="none" anchor="ctr"/>
              <a:lstStyle/>
              <a:p>
                <a:endParaRPr lang="en-US"/>
              </a:p>
            </p:txBody>
          </p:sp>
          <p:sp>
            <p:nvSpPr>
              <p:cNvPr id="155686" name="AutoShape 364"/>
              <p:cNvSpPr>
                <a:spLocks noChangeAspect="1"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0000FF"/>
              </a:solidFill>
              <a:ln w="9525">
                <a:solidFill>
                  <a:srgbClr val="0000FF"/>
                </a:solidFill>
                <a:miter lim="800000"/>
                <a:headEnd/>
                <a:tailEnd/>
              </a:ln>
            </p:spPr>
            <p:txBody>
              <a:bodyPr wrap="none" anchor="ctr"/>
              <a:lstStyle/>
              <a:p>
                <a:endParaRPr lang="en-US"/>
              </a:p>
            </p:txBody>
          </p:sp>
        </p:grpSp>
      </p:grpSp>
      <p:sp>
        <p:nvSpPr>
          <p:cNvPr id="155653" name="Text Box 365"/>
          <p:cNvSpPr txBox="1">
            <a:spLocks noChangeArrowheads="1"/>
          </p:cNvSpPr>
          <p:nvPr/>
        </p:nvSpPr>
        <p:spPr bwMode="auto">
          <a:xfrm>
            <a:off x="2209800" y="457200"/>
            <a:ext cx="47577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r>
              <a:rPr lang="en-US">
                <a:latin typeface="Times New Roman" charset="0"/>
                <a:sym typeface="Wingdings" charset="0"/>
              </a:rPr>
              <a:t>no center – just different perspectives</a:t>
            </a:r>
            <a:endParaRPr lang="en-US">
              <a:latin typeface="Times New Roman" charset="0"/>
            </a:endParaRPr>
          </a:p>
        </p:txBody>
      </p:sp>
    </p:spTree>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7698" name="Group 2"/>
          <p:cNvGrpSpPr>
            <a:grpSpLocks noChangeAspect="1"/>
          </p:cNvGrpSpPr>
          <p:nvPr/>
        </p:nvGrpSpPr>
        <p:grpSpPr bwMode="auto">
          <a:xfrm>
            <a:off x="1905000" y="1371600"/>
            <a:ext cx="5686425" cy="4370388"/>
            <a:chOff x="864" y="832"/>
            <a:chExt cx="4008" cy="3080"/>
          </a:xfrm>
        </p:grpSpPr>
        <p:grpSp>
          <p:nvGrpSpPr>
            <p:cNvPr id="157942" name="Group 3"/>
            <p:cNvGrpSpPr>
              <a:grpSpLocks noChangeAspect="1"/>
            </p:cNvGrpSpPr>
            <p:nvPr/>
          </p:nvGrpSpPr>
          <p:grpSpPr bwMode="auto">
            <a:xfrm rot="6314649">
              <a:off x="3024" y="2016"/>
              <a:ext cx="240" cy="176"/>
              <a:chOff x="1824" y="2016"/>
              <a:chExt cx="1440" cy="1056"/>
            </a:xfrm>
          </p:grpSpPr>
          <p:sp>
            <p:nvSpPr>
              <p:cNvPr id="158059" name="AutoShape 4"/>
              <p:cNvSpPr>
                <a:spLocks noChangeAspect="1"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9966FF"/>
              </a:solidFill>
              <a:ln w="9525">
                <a:solidFill>
                  <a:srgbClr val="9966FF"/>
                </a:solidFill>
                <a:miter lim="800000"/>
                <a:headEnd/>
                <a:tailEnd/>
              </a:ln>
            </p:spPr>
            <p:txBody>
              <a:bodyPr wrap="none" anchor="ctr"/>
              <a:lstStyle/>
              <a:p>
                <a:endParaRPr lang="en-US"/>
              </a:p>
            </p:txBody>
          </p:sp>
          <p:sp>
            <p:nvSpPr>
              <p:cNvPr id="158060" name="Oval 5"/>
              <p:cNvSpPr>
                <a:spLocks noChangeAspect="1" noChangeArrowheads="1"/>
              </p:cNvSpPr>
              <p:nvPr/>
            </p:nvSpPr>
            <p:spPr bwMode="auto">
              <a:xfrm>
                <a:off x="2256" y="2256"/>
                <a:ext cx="576" cy="576"/>
              </a:xfrm>
              <a:prstGeom prst="ellipse">
                <a:avLst/>
              </a:prstGeom>
              <a:solidFill>
                <a:srgbClr val="9966FF"/>
              </a:solidFill>
              <a:ln w="9525">
                <a:solidFill>
                  <a:srgbClr val="9966FF"/>
                </a:solidFill>
                <a:round/>
                <a:headEnd/>
                <a:tailEnd/>
              </a:ln>
            </p:spPr>
            <p:txBody>
              <a:bodyPr wrap="none" anchor="ctr"/>
              <a:lstStyle/>
              <a:p>
                <a:endParaRPr lang="en-US"/>
              </a:p>
            </p:txBody>
          </p:sp>
          <p:sp>
            <p:nvSpPr>
              <p:cNvPr id="158061" name="AutoShape 6"/>
              <p:cNvSpPr>
                <a:spLocks noChangeAspect="1"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9966FF"/>
              </a:solidFill>
              <a:ln w="9525">
                <a:solidFill>
                  <a:srgbClr val="9966FF"/>
                </a:solidFill>
                <a:miter lim="800000"/>
                <a:headEnd/>
                <a:tailEnd/>
              </a:ln>
            </p:spPr>
            <p:txBody>
              <a:bodyPr wrap="none" anchor="ctr"/>
              <a:lstStyle/>
              <a:p>
                <a:endParaRPr lang="en-US"/>
              </a:p>
            </p:txBody>
          </p:sp>
        </p:grpSp>
        <p:grpSp>
          <p:nvGrpSpPr>
            <p:cNvPr id="157943" name="Group 7"/>
            <p:cNvGrpSpPr>
              <a:grpSpLocks noChangeAspect="1"/>
            </p:cNvGrpSpPr>
            <p:nvPr/>
          </p:nvGrpSpPr>
          <p:grpSpPr bwMode="auto">
            <a:xfrm>
              <a:off x="2784" y="2648"/>
              <a:ext cx="240" cy="176"/>
              <a:chOff x="1824" y="2016"/>
              <a:chExt cx="1440" cy="1056"/>
            </a:xfrm>
          </p:grpSpPr>
          <p:sp>
            <p:nvSpPr>
              <p:cNvPr id="158056" name="AutoShape 8"/>
              <p:cNvSpPr>
                <a:spLocks noChangeAspect="1"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9966FF"/>
              </a:solidFill>
              <a:ln w="9525">
                <a:solidFill>
                  <a:srgbClr val="9966FF"/>
                </a:solidFill>
                <a:miter lim="800000"/>
                <a:headEnd/>
                <a:tailEnd/>
              </a:ln>
            </p:spPr>
            <p:txBody>
              <a:bodyPr wrap="none" anchor="ctr"/>
              <a:lstStyle/>
              <a:p>
                <a:endParaRPr lang="en-US"/>
              </a:p>
            </p:txBody>
          </p:sp>
          <p:sp>
            <p:nvSpPr>
              <p:cNvPr id="158057" name="Oval 9"/>
              <p:cNvSpPr>
                <a:spLocks noChangeAspect="1" noChangeArrowheads="1"/>
              </p:cNvSpPr>
              <p:nvPr/>
            </p:nvSpPr>
            <p:spPr bwMode="auto">
              <a:xfrm>
                <a:off x="2256" y="2256"/>
                <a:ext cx="576" cy="576"/>
              </a:xfrm>
              <a:prstGeom prst="ellipse">
                <a:avLst/>
              </a:prstGeom>
              <a:solidFill>
                <a:srgbClr val="9966FF"/>
              </a:solidFill>
              <a:ln w="9525">
                <a:solidFill>
                  <a:srgbClr val="9966FF"/>
                </a:solidFill>
                <a:round/>
                <a:headEnd/>
                <a:tailEnd/>
              </a:ln>
            </p:spPr>
            <p:txBody>
              <a:bodyPr wrap="none" anchor="ctr"/>
              <a:lstStyle/>
              <a:p>
                <a:endParaRPr lang="en-US"/>
              </a:p>
            </p:txBody>
          </p:sp>
          <p:sp>
            <p:nvSpPr>
              <p:cNvPr id="158058" name="AutoShape 10"/>
              <p:cNvSpPr>
                <a:spLocks noChangeAspect="1"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9966FF"/>
              </a:solidFill>
              <a:ln w="9525">
                <a:solidFill>
                  <a:srgbClr val="9966FF"/>
                </a:solidFill>
                <a:miter lim="800000"/>
                <a:headEnd/>
                <a:tailEnd/>
              </a:ln>
            </p:spPr>
            <p:txBody>
              <a:bodyPr wrap="none" anchor="ctr"/>
              <a:lstStyle/>
              <a:p>
                <a:endParaRPr lang="en-US"/>
              </a:p>
            </p:txBody>
          </p:sp>
        </p:grpSp>
        <p:grpSp>
          <p:nvGrpSpPr>
            <p:cNvPr id="157944" name="Group 11"/>
            <p:cNvGrpSpPr>
              <a:grpSpLocks noChangeAspect="1"/>
            </p:cNvGrpSpPr>
            <p:nvPr/>
          </p:nvGrpSpPr>
          <p:grpSpPr bwMode="auto">
            <a:xfrm>
              <a:off x="3144" y="3112"/>
              <a:ext cx="240" cy="176"/>
              <a:chOff x="1824" y="2016"/>
              <a:chExt cx="1440" cy="1056"/>
            </a:xfrm>
          </p:grpSpPr>
          <p:sp>
            <p:nvSpPr>
              <p:cNvPr id="158053" name="AutoShape 12"/>
              <p:cNvSpPr>
                <a:spLocks noChangeAspect="1"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9966FF"/>
              </a:solidFill>
              <a:ln w="9525">
                <a:solidFill>
                  <a:srgbClr val="9966FF"/>
                </a:solidFill>
                <a:miter lim="800000"/>
                <a:headEnd/>
                <a:tailEnd/>
              </a:ln>
            </p:spPr>
            <p:txBody>
              <a:bodyPr wrap="none" anchor="ctr"/>
              <a:lstStyle/>
              <a:p>
                <a:endParaRPr lang="en-US"/>
              </a:p>
            </p:txBody>
          </p:sp>
          <p:sp>
            <p:nvSpPr>
              <p:cNvPr id="158054" name="Oval 13"/>
              <p:cNvSpPr>
                <a:spLocks noChangeAspect="1" noChangeArrowheads="1"/>
              </p:cNvSpPr>
              <p:nvPr/>
            </p:nvSpPr>
            <p:spPr bwMode="auto">
              <a:xfrm>
                <a:off x="2256" y="2256"/>
                <a:ext cx="576" cy="576"/>
              </a:xfrm>
              <a:prstGeom prst="ellipse">
                <a:avLst/>
              </a:prstGeom>
              <a:solidFill>
                <a:srgbClr val="9966FF"/>
              </a:solidFill>
              <a:ln w="9525">
                <a:solidFill>
                  <a:srgbClr val="9966FF"/>
                </a:solidFill>
                <a:round/>
                <a:headEnd/>
                <a:tailEnd/>
              </a:ln>
            </p:spPr>
            <p:txBody>
              <a:bodyPr wrap="none" anchor="ctr"/>
              <a:lstStyle/>
              <a:p>
                <a:endParaRPr lang="en-US"/>
              </a:p>
            </p:txBody>
          </p:sp>
          <p:sp>
            <p:nvSpPr>
              <p:cNvPr id="158055" name="AutoShape 14"/>
              <p:cNvSpPr>
                <a:spLocks noChangeAspect="1"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9966FF"/>
              </a:solidFill>
              <a:ln w="9525">
                <a:solidFill>
                  <a:srgbClr val="9966FF"/>
                </a:solidFill>
                <a:miter lim="800000"/>
                <a:headEnd/>
                <a:tailEnd/>
              </a:ln>
            </p:spPr>
            <p:txBody>
              <a:bodyPr wrap="none" anchor="ctr"/>
              <a:lstStyle/>
              <a:p>
                <a:endParaRPr lang="en-US"/>
              </a:p>
            </p:txBody>
          </p:sp>
        </p:grpSp>
        <p:grpSp>
          <p:nvGrpSpPr>
            <p:cNvPr id="157945" name="Group 15"/>
            <p:cNvGrpSpPr>
              <a:grpSpLocks noChangeAspect="1"/>
            </p:cNvGrpSpPr>
            <p:nvPr/>
          </p:nvGrpSpPr>
          <p:grpSpPr bwMode="auto">
            <a:xfrm>
              <a:off x="3888" y="2784"/>
              <a:ext cx="240" cy="176"/>
              <a:chOff x="1824" y="2016"/>
              <a:chExt cx="1440" cy="1056"/>
            </a:xfrm>
          </p:grpSpPr>
          <p:sp>
            <p:nvSpPr>
              <p:cNvPr id="158050" name="AutoShape 16"/>
              <p:cNvSpPr>
                <a:spLocks noChangeAspect="1"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9966FF"/>
              </a:solidFill>
              <a:ln w="9525">
                <a:solidFill>
                  <a:srgbClr val="9966FF"/>
                </a:solidFill>
                <a:miter lim="800000"/>
                <a:headEnd/>
                <a:tailEnd/>
              </a:ln>
            </p:spPr>
            <p:txBody>
              <a:bodyPr wrap="none" anchor="ctr"/>
              <a:lstStyle/>
              <a:p>
                <a:endParaRPr lang="en-US"/>
              </a:p>
            </p:txBody>
          </p:sp>
          <p:sp>
            <p:nvSpPr>
              <p:cNvPr id="158051" name="Oval 17"/>
              <p:cNvSpPr>
                <a:spLocks noChangeAspect="1" noChangeArrowheads="1"/>
              </p:cNvSpPr>
              <p:nvPr/>
            </p:nvSpPr>
            <p:spPr bwMode="auto">
              <a:xfrm>
                <a:off x="2256" y="2256"/>
                <a:ext cx="576" cy="576"/>
              </a:xfrm>
              <a:prstGeom prst="ellipse">
                <a:avLst/>
              </a:prstGeom>
              <a:solidFill>
                <a:srgbClr val="9966FF"/>
              </a:solidFill>
              <a:ln w="9525">
                <a:solidFill>
                  <a:srgbClr val="9966FF"/>
                </a:solidFill>
                <a:round/>
                <a:headEnd/>
                <a:tailEnd/>
              </a:ln>
            </p:spPr>
            <p:txBody>
              <a:bodyPr wrap="none" anchor="ctr"/>
              <a:lstStyle/>
              <a:p>
                <a:endParaRPr lang="en-US"/>
              </a:p>
            </p:txBody>
          </p:sp>
          <p:sp>
            <p:nvSpPr>
              <p:cNvPr id="158052" name="AutoShape 18"/>
              <p:cNvSpPr>
                <a:spLocks noChangeAspect="1"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9966FF"/>
              </a:solidFill>
              <a:ln w="9525">
                <a:solidFill>
                  <a:srgbClr val="9966FF"/>
                </a:solidFill>
                <a:miter lim="800000"/>
                <a:headEnd/>
                <a:tailEnd/>
              </a:ln>
            </p:spPr>
            <p:txBody>
              <a:bodyPr wrap="none" anchor="ctr"/>
              <a:lstStyle/>
              <a:p>
                <a:endParaRPr lang="en-US"/>
              </a:p>
            </p:txBody>
          </p:sp>
        </p:grpSp>
        <p:grpSp>
          <p:nvGrpSpPr>
            <p:cNvPr id="157946" name="Group 19"/>
            <p:cNvGrpSpPr>
              <a:grpSpLocks noChangeAspect="1"/>
            </p:cNvGrpSpPr>
            <p:nvPr/>
          </p:nvGrpSpPr>
          <p:grpSpPr bwMode="auto">
            <a:xfrm rot="1235553">
              <a:off x="2472" y="1664"/>
              <a:ext cx="240" cy="176"/>
              <a:chOff x="1824" y="2016"/>
              <a:chExt cx="1440" cy="1056"/>
            </a:xfrm>
          </p:grpSpPr>
          <p:sp>
            <p:nvSpPr>
              <p:cNvPr id="158047" name="AutoShape 20"/>
              <p:cNvSpPr>
                <a:spLocks noChangeAspect="1"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9966FF"/>
              </a:solidFill>
              <a:ln w="9525">
                <a:solidFill>
                  <a:srgbClr val="9966FF"/>
                </a:solidFill>
                <a:miter lim="800000"/>
                <a:headEnd/>
                <a:tailEnd/>
              </a:ln>
            </p:spPr>
            <p:txBody>
              <a:bodyPr wrap="none" anchor="ctr"/>
              <a:lstStyle/>
              <a:p>
                <a:endParaRPr lang="en-US"/>
              </a:p>
            </p:txBody>
          </p:sp>
          <p:sp>
            <p:nvSpPr>
              <p:cNvPr id="158048" name="Oval 21"/>
              <p:cNvSpPr>
                <a:spLocks noChangeAspect="1" noChangeArrowheads="1"/>
              </p:cNvSpPr>
              <p:nvPr/>
            </p:nvSpPr>
            <p:spPr bwMode="auto">
              <a:xfrm>
                <a:off x="2256" y="2256"/>
                <a:ext cx="576" cy="576"/>
              </a:xfrm>
              <a:prstGeom prst="ellipse">
                <a:avLst/>
              </a:prstGeom>
              <a:solidFill>
                <a:srgbClr val="9966FF"/>
              </a:solidFill>
              <a:ln w="9525">
                <a:solidFill>
                  <a:srgbClr val="9966FF"/>
                </a:solidFill>
                <a:round/>
                <a:headEnd/>
                <a:tailEnd/>
              </a:ln>
            </p:spPr>
            <p:txBody>
              <a:bodyPr wrap="none" anchor="ctr"/>
              <a:lstStyle/>
              <a:p>
                <a:endParaRPr lang="en-US"/>
              </a:p>
            </p:txBody>
          </p:sp>
          <p:sp>
            <p:nvSpPr>
              <p:cNvPr id="158049" name="AutoShape 22"/>
              <p:cNvSpPr>
                <a:spLocks noChangeAspect="1"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9966FF"/>
              </a:solidFill>
              <a:ln w="9525">
                <a:solidFill>
                  <a:srgbClr val="9966FF"/>
                </a:solidFill>
                <a:miter lim="800000"/>
                <a:headEnd/>
                <a:tailEnd/>
              </a:ln>
            </p:spPr>
            <p:txBody>
              <a:bodyPr wrap="none" anchor="ctr"/>
              <a:lstStyle/>
              <a:p>
                <a:endParaRPr lang="en-US"/>
              </a:p>
            </p:txBody>
          </p:sp>
        </p:grpSp>
        <p:grpSp>
          <p:nvGrpSpPr>
            <p:cNvPr id="157947" name="Group 23"/>
            <p:cNvGrpSpPr>
              <a:grpSpLocks noChangeAspect="1"/>
            </p:cNvGrpSpPr>
            <p:nvPr/>
          </p:nvGrpSpPr>
          <p:grpSpPr bwMode="auto">
            <a:xfrm rot="2176688">
              <a:off x="3408" y="1392"/>
              <a:ext cx="240" cy="176"/>
              <a:chOff x="1824" y="2016"/>
              <a:chExt cx="1440" cy="1056"/>
            </a:xfrm>
          </p:grpSpPr>
          <p:sp>
            <p:nvSpPr>
              <p:cNvPr id="158044" name="AutoShape 24"/>
              <p:cNvSpPr>
                <a:spLocks noChangeAspect="1"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9966FF"/>
              </a:solidFill>
              <a:ln w="9525">
                <a:solidFill>
                  <a:srgbClr val="9966FF"/>
                </a:solidFill>
                <a:miter lim="800000"/>
                <a:headEnd/>
                <a:tailEnd/>
              </a:ln>
            </p:spPr>
            <p:txBody>
              <a:bodyPr wrap="none" anchor="ctr"/>
              <a:lstStyle/>
              <a:p>
                <a:endParaRPr lang="en-US"/>
              </a:p>
            </p:txBody>
          </p:sp>
          <p:sp>
            <p:nvSpPr>
              <p:cNvPr id="158045" name="Oval 25"/>
              <p:cNvSpPr>
                <a:spLocks noChangeAspect="1" noChangeArrowheads="1"/>
              </p:cNvSpPr>
              <p:nvPr/>
            </p:nvSpPr>
            <p:spPr bwMode="auto">
              <a:xfrm>
                <a:off x="2256" y="2256"/>
                <a:ext cx="576" cy="576"/>
              </a:xfrm>
              <a:prstGeom prst="ellipse">
                <a:avLst/>
              </a:prstGeom>
              <a:solidFill>
                <a:srgbClr val="9966FF"/>
              </a:solidFill>
              <a:ln w="9525">
                <a:solidFill>
                  <a:srgbClr val="9966FF"/>
                </a:solidFill>
                <a:round/>
                <a:headEnd/>
                <a:tailEnd/>
              </a:ln>
            </p:spPr>
            <p:txBody>
              <a:bodyPr wrap="none" anchor="ctr"/>
              <a:lstStyle/>
              <a:p>
                <a:endParaRPr lang="en-US"/>
              </a:p>
            </p:txBody>
          </p:sp>
          <p:sp>
            <p:nvSpPr>
              <p:cNvPr id="158046" name="AutoShape 26"/>
              <p:cNvSpPr>
                <a:spLocks noChangeAspect="1"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9966FF"/>
              </a:solidFill>
              <a:ln w="9525">
                <a:solidFill>
                  <a:srgbClr val="9966FF"/>
                </a:solidFill>
                <a:miter lim="800000"/>
                <a:headEnd/>
                <a:tailEnd/>
              </a:ln>
            </p:spPr>
            <p:txBody>
              <a:bodyPr wrap="none" anchor="ctr"/>
              <a:lstStyle/>
              <a:p>
                <a:endParaRPr lang="en-US"/>
              </a:p>
            </p:txBody>
          </p:sp>
        </p:grpSp>
        <p:grpSp>
          <p:nvGrpSpPr>
            <p:cNvPr id="157948" name="Group 27"/>
            <p:cNvGrpSpPr>
              <a:grpSpLocks noChangeAspect="1"/>
            </p:cNvGrpSpPr>
            <p:nvPr/>
          </p:nvGrpSpPr>
          <p:grpSpPr bwMode="auto">
            <a:xfrm>
              <a:off x="2256" y="2136"/>
              <a:ext cx="240" cy="176"/>
              <a:chOff x="1824" y="2016"/>
              <a:chExt cx="1440" cy="1056"/>
            </a:xfrm>
          </p:grpSpPr>
          <p:sp>
            <p:nvSpPr>
              <p:cNvPr id="158041" name="AutoShape 28"/>
              <p:cNvSpPr>
                <a:spLocks noChangeAspect="1"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9966FF"/>
              </a:solidFill>
              <a:ln w="9525">
                <a:solidFill>
                  <a:srgbClr val="9966FF"/>
                </a:solidFill>
                <a:miter lim="800000"/>
                <a:headEnd/>
                <a:tailEnd/>
              </a:ln>
            </p:spPr>
            <p:txBody>
              <a:bodyPr wrap="none" anchor="ctr"/>
              <a:lstStyle/>
              <a:p>
                <a:endParaRPr lang="en-US"/>
              </a:p>
            </p:txBody>
          </p:sp>
          <p:sp>
            <p:nvSpPr>
              <p:cNvPr id="158042" name="Oval 29"/>
              <p:cNvSpPr>
                <a:spLocks noChangeAspect="1" noChangeArrowheads="1"/>
              </p:cNvSpPr>
              <p:nvPr/>
            </p:nvSpPr>
            <p:spPr bwMode="auto">
              <a:xfrm>
                <a:off x="2256" y="2256"/>
                <a:ext cx="576" cy="576"/>
              </a:xfrm>
              <a:prstGeom prst="ellipse">
                <a:avLst/>
              </a:prstGeom>
              <a:solidFill>
                <a:srgbClr val="9966FF"/>
              </a:solidFill>
              <a:ln w="9525">
                <a:solidFill>
                  <a:srgbClr val="9966FF"/>
                </a:solidFill>
                <a:round/>
                <a:headEnd/>
                <a:tailEnd/>
              </a:ln>
            </p:spPr>
            <p:txBody>
              <a:bodyPr wrap="none" anchor="ctr"/>
              <a:lstStyle/>
              <a:p>
                <a:endParaRPr lang="en-US"/>
              </a:p>
            </p:txBody>
          </p:sp>
          <p:sp>
            <p:nvSpPr>
              <p:cNvPr id="158043" name="AutoShape 30"/>
              <p:cNvSpPr>
                <a:spLocks noChangeAspect="1"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9966FF"/>
              </a:solidFill>
              <a:ln w="9525">
                <a:solidFill>
                  <a:srgbClr val="9966FF"/>
                </a:solidFill>
                <a:miter lim="800000"/>
                <a:headEnd/>
                <a:tailEnd/>
              </a:ln>
            </p:spPr>
            <p:txBody>
              <a:bodyPr wrap="none" anchor="ctr"/>
              <a:lstStyle/>
              <a:p>
                <a:endParaRPr lang="en-US"/>
              </a:p>
            </p:txBody>
          </p:sp>
        </p:grpSp>
        <p:grpSp>
          <p:nvGrpSpPr>
            <p:cNvPr id="157949" name="Group 31"/>
            <p:cNvGrpSpPr>
              <a:grpSpLocks noChangeAspect="1"/>
            </p:cNvGrpSpPr>
            <p:nvPr/>
          </p:nvGrpSpPr>
          <p:grpSpPr bwMode="auto">
            <a:xfrm rot="-3230240">
              <a:off x="4416" y="1936"/>
              <a:ext cx="240" cy="176"/>
              <a:chOff x="1824" y="2016"/>
              <a:chExt cx="1440" cy="1056"/>
            </a:xfrm>
          </p:grpSpPr>
          <p:sp>
            <p:nvSpPr>
              <p:cNvPr id="158038" name="AutoShape 32"/>
              <p:cNvSpPr>
                <a:spLocks noChangeAspect="1"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9966FF"/>
              </a:solidFill>
              <a:ln w="9525">
                <a:solidFill>
                  <a:srgbClr val="9966FF"/>
                </a:solidFill>
                <a:miter lim="800000"/>
                <a:headEnd/>
                <a:tailEnd/>
              </a:ln>
            </p:spPr>
            <p:txBody>
              <a:bodyPr wrap="none" anchor="ctr"/>
              <a:lstStyle/>
              <a:p>
                <a:endParaRPr lang="en-US"/>
              </a:p>
            </p:txBody>
          </p:sp>
          <p:sp>
            <p:nvSpPr>
              <p:cNvPr id="158039" name="Oval 33"/>
              <p:cNvSpPr>
                <a:spLocks noChangeAspect="1" noChangeArrowheads="1"/>
              </p:cNvSpPr>
              <p:nvPr/>
            </p:nvSpPr>
            <p:spPr bwMode="auto">
              <a:xfrm>
                <a:off x="2256" y="2256"/>
                <a:ext cx="576" cy="576"/>
              </a:xfrm>
              <a:prstGeom prst="ellipse">
                <a:avLst/>
              </a:prstGeom>
              <a:solidFill>
                <a:srgbClr val="9966FF"/>
              </a:solidFill>
              <a:ln w="9525">
                <a:solidFill>
                  <a:srgbClr val="9966FF"/>
                </a:solidFill>
                <a:round/>
                <a:headEnd/>
                <a:tailEnd/>
              </a:ln>
            </p:spPr>
            <p:txBody>
              <a:bodyPr wrap="none" anchor="ctr"/>
              <a:lstStyle/>
              <a:p>
                <a:endParaRPr lang="en-US"/>
              </a:p>
            </p:txBody>
          </p:sp>
          <p:sp>
            <p:nvSpPr>
              <p:cNvPr id="158040" name="AutoShape 34"/>
              <p:cNvSpPr>
                <a:spLocks noChangeAspect="1"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9966FF"/>
              </a:solidFill>
              <a:ln w="9525">
                <a:solidFill>
                  <a:srgbClr val="9966FF"/>
                </a:solidFill>
                <a:miter lim="800000"/>
                <a:headEnd/>
                <a:tailEnd/>
              </a:ln>
            </p:spPr>
            <p:txBody>
              <a:bodyPr wrap="none" anchor="ctr"/>
              <a:lstStyle/>
              <a:p>
                <a:endParaRPr lang="en-US"/>
              </a:p>
            </p:txBody>
          </p:sp>
        </p:grpSp>
        <p:grpSp>
          <p:nvGrpSpPr>
            <p:cNvPr id="157950" name="Group 35"/>
            <p:cNvGrpSpPr>
              <a:grpSpLocks noChangeAspect="1"/>
            </p:cNvGrpSpPr>
            <p:nvPr/>
          </p:nvGrpSpPr>
          <p:grpSpPr bwMode="auto">
            <a:xfrm rot="-818715">
              <a:off x="1320" y="2272"/>
              <a:ext cx="240" cy="176"/>
              <a:chOff x="1824" y="2016"/>
              <a:chExt cx="1440" cy="1056"/>
            </a:xfrm>
          </p:grpSpPr>
          <p:sp>
            <p:nvSpPr>
              <p:cNvPr id="158035" name="AutoShape 36"/>
              <p:cNvSpPr>
                <a:spLocks noChangeAspect="1"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9966FF"/>
              </a:solidFill>
              <a:ln w="9525">
                <a:solidFill>
                  <a:srgbClr val="9966FF"/>
                </a:solidFill>
                <a:miter lim="800000"/>
                <a:headEnd/>
                <a:tailEnd/>
              </a:ln>
            </p:spPr>
            <p:txBody>
              <a:bodyPr wrap="none" anchor="ctr"/>
              <a:lstStyle/>
              <a:p>
                <a:endParaRPr lang="en-US"/>
              </a:p>
            </p:txBody>
          </p:sp>
          <p:sp>
            <p:nvSpPr>
              <p:cNvPr id="158036" name="Oval 37"/>
              <p:cNvSpPr>
                <a:spLocks noChangeAspect="1" noChangeArrowheads="1"/>
              </p:cNvSpPr>
              <p:nvPr/>
            </p:nvSpPr>
            <p:spPr bwMode="auto">
              <a:xfrm>
                <a:off x="2256" y="2256"/>
                <a:ext cx="576" cy="576"/>
              </a:xfrm>
              <a:prstGeom prst="ellipse">
                <a:avLst/>
              </a:prstGeom>
              <a:solidFill>
                <a:srgbClr val="9966FF"/>
              </a:solidFill>
              <a:ln w="9525">
                <a:solidFill>
                  <a:srgbClr val="9966FF"/>
                </a:solidFill>
                <a:round/>
                <a:headEnd/>
                <a:tailEnd/>
              </a:ln>
            </p:spPr>
            <p:txBody>
              <a:bodyPr wrap="none" anchor="ctr"/>
              <a:lstStyle/>
              <a:p>
                <a:endParaRPr lang="en-US"/>
              </a:p>
            </p:txBody>
          </p:sp>
          <p:sp>
            <p:nvSpPr>
              <p:cNvPr id="158037" name="AutoShape 38"/>
              <p:cNvSpPr>
                <a:spLocks noChangeAspect="1"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9966FF"/>
              </a:solidFill>
              <a:ln w="9525">
                <a:solidFill>
                  <a:srgbClr val="9966FF"/>
                </a:solidFill>
                <a:miter lim="800000"/>
                <a:headEnd/>
                <a:tailEnd/>
              </a:ln>
            </p:spPr>
            <p:txBody>
              <a:bodyPr wrap="none" anchor="ctr"/>
              <a:lstStyle/>
              <a:p>
                <a:endParaRPr lang="en-US"/>
              </a:p>
            </p:txBody>
          </p:sp>
        </p:grpSp>
        <p:grpSp>
          <p:nvGrpSpPr>
            <p:cNvPr id="157951" name="Group 39"/>
            <p:cNvGrpSpPr>
              <a:grpSpLocks noChangeAspect="1"/>
            </p:cNvGrpSpPr>
            <p:nvPr/>
          </p:nvGrpSpPr>
          <p:grpSpPr bwMode="auto">
            <a:xfrm rot="-4646385">
              <a:off x="1488" y="1528"/>
              <a:ext cx="240" cy="176"/>
              <a:chOff x="1824" y="2016"/>
              <a:chExt cx="1440" cy="1056"/>
            </a:xfrm>
          </p:grpSpPr>
          <p:sp>
            <p:nvSpPr>
              <p:cNvPr id="158032" name="AutoShape 40"/>
              <p:cNvSpPr>
                <a:spLocks noChangeAspect="1"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9966FF"/>
              </a:solidFill>
              <a:ln w="9525">
                <a:solidFill>
                  <a:srgbClr val="9966FF"/>
                </a:solidFill>
                <a:miter lim="800000"/>
                <a:headEnd/>
                <a:tailEnd/>
              </a:ln>
            </p:spPr>
            <p:txBody>
              <a:bodyPr wrap="none" anchor="ctr"/>
              <a:lstStyle/>
              <a:p>
                <a:endParaRPr lang="en-US"/>
              </a:p>
            </p:txBody>
          </p:sp>
          <p:sp>
            <p:nvSpPr>
              <p:cNvPr id="158033" name="Oval 41"/>
              <p:cNvSpPr>
                <a:spLocks noChangeAspect="1" noChangeArrowheads="1"/>
              </p:cNvSpPr>
              <p:nvPr/>
            </p:nvSpPr>
            <p:spPr bwMode="auto">
              <a:xfrm>
                <a:off x="2256" y="2256"/>
                <a:ext cx="576" cy="576"/>
              </a:xfrm>
              <a:prstGeom prst="ellipse">
                <a:avLst/>
              </a:prstGeom>
              <a:solidFill>
                <a:srgbClr val="9966FF"/>
              </a:solidFill>
              <a:ln w="9525">
                <a:solidFill>
                  <a:srgbClr val="9966FF"/>
                </a:solidFill>
                <a:round/>
                <a:headEnd/>
                <a:tailEnd/>
              </a:ln>
            </p:spPr>
            <p:txBody>
              <a:bodyPr wrap="none" anchor="ctr"/>
              <a:lstStyle/>
              <a:p>
                <a:endParaRPr lang="en-US"/>
              </a:p>
            </p:txBody>
          </p:sp>
          <p:sp>
            <p:nvSpPr>
              <p:cNvPr id="158034" name="AutoShape 42"/>
              <p:cNvSpPr>
                <a:spLocks noChangeAspect="1"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9966FF"/>
              </a:solidFill>
              <a:ln w="9525">
                <a:solidFill>
                  <a:srgbClr val="9966FF"/>
                </a:solidFill>
                <a:miter lim="800000"/>
                <a:headEnd/>
                <a:tailEnd/>
              </a:ln>
            </p:spPr>
            <p:txBody>
              <a:bodyPr wrap="none" anchor="ctr"/>
              <a:lstStyle/>
              <a:p>
                <a:endParaRPr lang="en-US"/>
              </a:p>
            </p:txBody>
          </p:sp>
        </p:grpSp>
        <p:grpSp>
          <p:nvGrpSpPr>
            <p:cNvPr id="157952" name="Group 43"/>
            <p:cNvGrpSpPr>
              <a:grpSpLocks noChangeAspect="1"/>
            </p:cNvGrpSpPr>
            <p:nvPr/>
          </p:nvGrpSpPr>
          <p:grpSpPr bwMode="auto">
            <a:xfrm rot="4858782">
              <a:off x="4488" y="1352"/>
              <a:ext cx="240" cy="176"/>
              <a:chOff x="1824" y="2016"/>
              <a:chExt cx="1440" cy="1056"/>
            </a:xfrm>
          </p:grpSpPr>
          <p:sp>
            <p:nvSpPr>
              <p:cNvPr id="158029" name="AutoShape 44"/>
              <p:cNvSpPr>
                <a:spLocks noChangeAspect="1"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9966FF"/>
              </a:solidFill>
              <a:ln w="9525">
                <a:solidFill>
                  <a:srgbClr val="9966FF"/>
                </a:solidFill>
                <a:miter lim="800000"/>
                <a:headEnd/>
                <a:tailEnd/>
              </a:ln>
            </p:spPr>
            <p:txBody>
              <a:bodyPr wrap="none" anchor="ctr"/>
              <a:lstStyle/>
              <a:p>
                <a:endParaRPr lang="en-US"/>
              </a:p>
            </p:txBody>
          </p:sp>
          <p:sp>
            <p:nvSpPr>
              <p:cNvPr id="158030" name="Oval 45"/>
              <p:cNvSpPr>
                <a:spLocks noChangeAspect="1" noChangeArrowheads="1"/>
              </p:cNvSpPr>
              <p:nvPr/>
            </p:nvSpPr>
            <p:spPr bwMode="auto">
              <a:xfrm>
                <a:off x="2256" y="2256"/>
                <a:ext cx="576" cy="576"/>
              </a:xfrm>
              <a:prstGeom prst="ellipse">
                <a:avLst/>
              </a:prstGeom>
              <a:solidFill>
                <a:srgbClr val="9966FF"/>
              </a:solidFill>
              <a:ln w="9525">
                <a:solidFill>
                  <a:srgbClr val="9966FF"/>
                </a:solidFill>
                <a:round/>
                <a:headEnd/>
                <a:tailEnd/>
              </a:ln>
            </p:spPr>
            <p:txBody>
              <a:bodyPr wrap="none" anchor="ctr"/>
              <a:lstStyle/>
              <a:p>
                <a:endParaRPr lang="en-US"/>
              </a:p>
            </p:txBody>
          </p:sp>
          <p:sp>
            <p:nvSpPr>
              <p:cNvPr id="158031" name="AutoShape 46"/>
              <p:cNvSpPr>
                <a:spLocks noChangeAspect="1"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9966FF"/>
              </a:solidFill>
              <a:ln w="9525">
                <a:solidFill>
                  <a:srgbClr val="9966FF"/>
                </a:solidFill>
                <a:miter lim="800000"/>
                <a:headEnd/>
                <a:tailEnd/>
              </a:ln>
            </p:spPr>
            <p:txBody>
              <a:bodyPr wrap="none" anchor="ctr"/>
              <a:lstStyle/>
              <a:p>
                <a:endParaRPr lang="en-US"/>
              </a:p>
            </p:txBody>
          </p:sp>
        </p:grpSp>
        <p:grpSp>
          <p:nvGrpSpPr>
            <p:cNvPr id="157953" name="Group 47"/>
            <p:cNvGrpSpPr>
              <a:grpSpLocks noChangeAspect="1"/>
            </p:cNvGrpSpPr>
            <p:nvPr/>
          </p:nvGrpSpPr>
          <p:grpSpPr bwMode="auto">
            <a:xfrm rot="-6814358">
              <a:off x="2568" y="2312"/>
              <a:ext cx="240" cy="176"/>
              <a:chOff x="1824" y="2016"/>
              <a:chExt cx="1440" cy="1056"/>
            </a:xfrm>
          </p:grpSpPr>
          <p:sp>
            <p:nvSpPr>
              <p:cNvPr id="158026" name="AutoShape 48"/>
              <p:cNvSpPr>
                <a:spLocks noChangeAspect="1"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9966FF"/>
              </a:solidFill>
              <a:ln w="9525">
                <a:solidFill>
                  <a:srgbClr val="9966FF"/>
                </a:solidFill>
                <a:miter lim="800000"/>
                <a:headEnd/>
                <a:tailEnd/>
              </a:ln>
            </p:spPr>
            <p:txBody>
              <a:bodyPr wrap="none" anchor="ctr"/>
              <a:lstStyle/>
              <a:p>
                <a:endParaRPr lang="en-US"/>
              </a:p>
            </p:txBody>
          </p:sp>
          <p:sp>
            <p:nvSpPr>
              <p:cNvPr id="158027" name="Oval 49"/>
              <p:cNvSpPr>
                <a:spLocks noChangeAspect="1" noChangeArrowheads="1"/>
              </p:cNvSpPr>
              <p:nvPr/>
            </p:nvSpPr>
            <p:spPr bwMode="auto">
              <a:xfrm>
                <a:off x="2256" y="2256"/>
                <a:ext cx="576" cy="576"/>
              </a:xfrm>
              <a:prstGeom prst="ellipse">
                <a:avLst/>
              </a:prstGeom>
              <a:solidFill>
                <a:srgbClr val="9966FF"/>
              </a:solidFill>
              <a:ln w="9525">
                <a:solidFill>
                  <a:srgbClr val="9966FF"/>
                </a:solidFill>
                <a:round/>
                <a:headEnd/>
                <a:tailEnd/>
              </a:ln>
            </p:spPr>
            <p:txBody>
              <a:bodyPr wrap="none" anchor="ctr"/>
              <a:lstStyle/>
              <a:p>
                <a:endParaRPr lang="en-US"/>
              </a:p>
            </p:txBody>
          </p:sp>
          <p:sp>
            <p:nvSpPr>
              <p:cNvPr id="158028" name="AutoShape 50"/>
              <p:cNvSpPr>
                <a:spLocks noChangeAspect="1"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9966FF"/>
              </a:solidFill>
              <a:ln w="9525">
                <a:solidFill>
                  <a:srgbClr val="9966FF"/>
                </a:solidFill>
                <a:miter lim="800000"/>
                <a:headEnd/>
                <a:tailEnd/>
              </a:ln>
            </p:spPr>
            <p:txBody>
              <a:bodyPr wrap="none" anchor="ctr"/>
              <a:lstStyle/>
              <a:p>
                <a:endParaRPr lang="en-US"/>
              </a:p>
            </p:txBody>
          </p:sp>
        </p:grpSp>
        <p:grpSp>
          <p:nvGrpSpPr>
            <p:cNvPr id="157954" name="Group 51"/>
            <p:cNvGrpSpPr>
              <a:grpSpLocks noChangeAspect="1"/>
            </p:cNvGrpSpPr>
            <p:nvPr/>
          </p:nvGrpSpPr>
          <p:grpSpPr bwMode="auto">
            <a:xfrm>
              <a:off x="2952" y="1104"/>
              <a:ext cx="240" cy="176"/>
              <a:chOff x="1824" y="2016"/>
              <a:chExt cx="1440" cy="1056"/>
            </a:xfrm>
          </p:grpSpPr>
          <p:sp>
            <p:nvSpPr>
              <p:cNvPr id="158023" name="AutoShape 52"/>
              <p:cNvSpPr>
                <a:spLocks noChangeAspect="1"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9966FF"/>
              </a:solidFill>
              <a:ln w="9525">
                <a:solidFill>
                  <a:srgbClr val="9966FF"/>
                </a:solidFill>
                <a:miter lim="800000"/>
                <a:headEnd/>
                <a:tailEnd/>
              </a:ln>
            </p:spPr>
            <p:txBody>
              <a:bodyPr wrap="none" anchor="ctr"/>
              <a:lstStyle/>
              <a:p>
                <a:endParaRPr lang="en-US"/>
              </a:p>
            </p:txBody>
          </p:sp>
          <p:sp>
            <p:nvSpPr>
              <p:cNvPr id="158024" name="Oval 53"/>
              <p:cNvSpPr>
                <a:spLocks noChangeAspect="1" noChangeArrowheads="1"/>
              </p:cNvSpPr>
              <p:nvPr/>
            </p:nvSpPr>
            <p:spPr bwMode="auto">
              <a:xfrm>
                <a:off x="2256" y="2256"/>
                <a:ext cx="576" cy="576"/>
              </a:xfrm>
              <a:prstGeom prst="ellipse">
                <a:avLst/>
              </a:prstGeom>
              <a:solidFill>
                <a:srgbClr val="9966FF"/>
              </a:solidFill>
              <a:ln w="9525">
                <a:solidFill>
                  <a:srgbClr val="9966FF"/>
                </a:solidFill>
                <a:round/>
                <a:headEnd/>
                <a:tailEnd/>
              </a:ln>
            </p:spPr>
            <p:txBody>
              <a:bodyPr wrap="none" anchor="ctr"/>
              <a:lstStyle/>
              <a:p>
                <a:endParaRPr lang="en-US"/>
              </a:p>
            </p:txBody>
          </p:sp>
          <p:sp>
            <p:nvSpPr>
              <p:cNvPr id="158025" name="AutoShape 54"/>
              <p:cNvSpPr>
                <a:spLocks noChangeAspect="1"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9966FF"/>
              </a:solidFill>
              <a:ln w="9525">
                <a:solidFill>
                  <a:srgbClr val="9966FF"/>
                </a:solidFill>
                <a:miter lim="800000"/>
                <a:headEnd/>
                <a:tailEnd/>
              </a:ln>
            </p:spPr>
            <p:txBody>
              <a:bodyPr wrap="none" anchor="ctr"/>
              <a:lstStyle/>
              <a:p>
                <a:endParaRPr lang="en-US"/>
              </a:p>
            </p:txBody>
          </p:sp>
        </p:grpSp>
        <p:grpSp>
          <p:nvGrpSpPr>
            <p:cNvPr id="157955" name="Group 55"/>
            <p:cNvGrpSpPr>
              <a:grpSpLocks noChangeAspect="1"/>
            </p:cNvGrpSpPr>
            <p:nvPr/>
          </p:nvGrpSpPr>
          <p:grpSpPr bwMode="auto">
            <a:xfrm>
              <a:off x="3096" y="3496"/>
              <a:ext cx="240" cy="176"/>
              <a:chOff x="1824" y="2016"/>
              <a:chExt cx="1440" cy="1056"/>
            </a:xfrm>
          </p:grpSpPr>
          <p:sp>
            <p:nvSpPr>
              <p:cNvPr id="158020" name="AutoShape 56"/>
              <p:cNvSpPr>
                <a:spLocks noChangeAspect="1"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9966FF"/>
              </a:solidFill>
              <a:ln w="9525">
                <a:solidFill>
                  <a:srgbClr val="9966FF"/>
                </a:solidFill>
                <a:miter lim="800000"/>
                <a:headEnd/>
                <a:tailEnd/>
              </a:ln>
            </p:spPr>
            <p:txBody>
              <a:bodyPr wrap="none" anchor="ctr"/>
              <a:lstStyle/>
              <a:p>
                <a:endParaRPr lang="en-US"/>
              </a:p>
            </p:txBody>
          </p:sp>
          <p:sp>
            <p:nvSpPr>
              <p:cNvPr id="158021" name="Oval 57"/>
              <p:cNvSpPr>
                <a:spLocks noChangeAspect="1" noChangeArrowheads="1"/>
              </p:cNvSpPr>
              <p:nvPr/>
            </p:nvSpPr>
            <p:spPr bwMode="auto">
              <a:xfrm>
                <a:off x="2256" y="2256"/>
                <a:ext cx="576" cy="576"/>
              </a:xfrm>
              <a:prstGeom prst="ellipse">
                <a:avLst/>
              </a:prstGeom>
              <a:solidFill>
                <a:srgbClr val="9966FF"/>
              </a:solidFill>
              <a:ln w="9525">
                <a:solidFill>
                  <a:srgbClr val="9966FF"/>
                </a:solidFill>
                <a:round/>
                <a:headEnd/>
                <a:tailEnd/>
              </a:ln>
            </p:spPr>
            <p:txBody>
              <a:bodyPr wrap="none" anchor="ctr"/>
              <a:lstStyle/>
              <a:p>
                <a:endParaRPr lang="en-US"/>
              </a:p>
            </p:txBody>
          </p:sp>
          <p:sp>
            <p:nvSpPr>
              <p:cNvPr id="158022" name="AutoShape 58"/>
              <p:cNvSpPr>
                <a:spLocks noChangeAspect="1"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9966FF"/>
              </a:solidFill>
              <a:ln w="9525">
                <a:solidFill>
                  <a:srgbClr val="9966FF"/>
                </a:solidFill>
                <a:miter lim="800000"/>
                <a:headEnd/>
                <a:tailEnd/>
              </a:ln>
            </p:spPr>
            <p:txBody>
              <a:bodyPr wrap="none" anchor="ctr"/>
              <a:lstStyle/>
              <a:p>
                <a:endParaRPr lang="en-US"/>
              </a:p>
            </p:txBody>
          </p:sp>
        </p:grpSp>
        <p:grpSp>
          <p:nvGrpSpPr>
            <p:cNvPr id="157956" name="Group 59"/>
            <p:cNvGrpSpPr>
              <a:grpSpLocks noChangeAspect="1"/>
            </p:cNvGrpSpPr>
            <p:nvPr/>
          </p:nvGrpSpPr>
          <p:grpSpPr bwMode="auto">
            <a:xfrm>
              <a:off x="3552" y="3712"/>
              <a:ext cx="240" cy="176"/>
              <a:chOff x="1824" y="2016"/>
              <a:chExt cx="1440" cy="1056"/>
            </a:xfrm>
          </p:grpSpPr>
          <p:sp>
            <p:nvSpPr>
              <p:cNvPr id="158017" name="AutoShape 60"/>
              <p:cNvSpPr>
                <a:spLocks noChangeAspect="1"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9966FF"/>
              </a:solidFill>
              <a:ln w="9525">
                <a:solidFill>
                  <a:srgbClr val="9966FF"/>
                </a:solidFill>
                <a:miter lim="800000"/>
                <a:headEnd/>
                <a:tailEnd/>
              </a:ln>
            </p:spPr>
            <p:txBody>
              <a:bodyPr wrap="none" anchor="ctr"/>
              <a:lstStyle/>
              <a:p>
                <a:endParaRPr lang="en-US"/>
              </a:p>
            </p:txBody>
          </p:sp>
          <p:sp>
            <p:nvSpPr>
              <p:cNvPr id="158018" name="Oval 61"/>
              <p:cNvSpPr>
                <a:spLocks noChangeAspect="1" noChangeArrowheads="1"/>
              </p:cNvSpPr>
              <p:nvPr/>
            </p:nvSpPr>
            <p:spPr bwMode="auto">
              <a:xfrm>
                <a:off x="2256" y="2256"/>
                <a:ext cx="576" cy="576"/>
              </a:xfrm>
              <a:prstGeom prst="ellipse">
                <a:avLst/>
              </a:prstGeom>
              <a:solidFill>
                <a:srgbClr val="9966FF"/>
              </a:solidFill>
              <a:ln w="9525">
                <a:solidFill>
                  <a:srgbClr val="9966FF"/>
                </a:solidFill>
                <a:round/>
                <a:headEnd/>
                <a:tailEnd/>
              </a:ln>
            </p:spPr>
            <p:txBody>
              <a:bodyPr wrap="none" anchor="ctr"/>
              <a:lstStyle/>
              <a:p>
                <a:endParaRPr lang="en-US"/>
              </a:p>
            </p:txBody>
          </p:sp>
          <p:sp>
            <p:nvSpPr>
              <p:cNvPr id="158019" name="AutoShape 62"/>
              <p:cNvSpPr>
                <a:spLocks noChangeAspect="1"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9966FF"/>
              </a:solidFill>
              <a:ln w="9525">
                <a:solidFill>
                  <a:srgbClr val="9966FF"/>
                </a:solidFill>
                <a:miter lim="800000"/>
                <a:headEnd/>
                <a:tailEnd/>
              </a:ln>
            </p:spPr>
            <p:txBody>
              <a:bodyPr wrap="none" anchor="ctr"/>
              <a:lstStyle/>
              <a:p>
                <a:endParaRPr lang="en-US"/>
              </a:p>
            </p:txBody>
          </p:sp>
        </p:grpSp>
        <p:grpSp>
          <p:nvGrpSpPr>
            <p:cNvPr id="157957" name="Group 63"/>
            <p:cNvGrpSpPr>
              <a:grpSpLocks noChangeAspect="1"/>
            </p:cNvGrpSpPr>
            <p:nvPr/>
          </p:nvGrpSpPr>
          <p:grpSpPr bwMode="auto">
            <a:xfrm>
              <a:off x="1464" y="2824"/>
              <a:ext cx="240" cy="176"/>
              <a:chOff x="1824" y="2016"/>
              <a:chExt cx="1440" cy="1056"/>
            </a:xfrm>
          </p:grpSpPr>
          <p:sp>
            <p:nvSpPr>
              <p:cNvPr id="158014" name="AutoShape 64"/>
              <p:cNvSpPr>
                <a:spLocks noChangeAspect="1"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9966FF"/>
              </a:solidFill>
              <a:ln w="9525">
                <a:solidFill>
                  <a:srgbClr val="9966FF"/>
                </a:solidFill>
                <a:miter lim="800000"/>
                <a:headEnd/>
                <a:tailEnd/>
              </a:ln>
            </p:spPr>
            <p:txBody>
              <a:bodyPr wrap="none" anchor="ctr"/>
              <a:lstStyle/>
              <a:p>
                <a:endParaRPr lang="en-US"/>
              </a:p>
            </p:txBody>
          </p:sp>
          <p:sp>
            <p:nvSpPr>
              <p:cNvPr id="158015" name="Oval 65"/>
              <p:cNvSpPr>
                <a:spLocks noChangeAspect="1" noChangeArrowheads="1"/>
              </p:cNvSpPr>
              <p:nvPr/>
            </p:nvSpPr>
            <p:spPr bwMode="auto">
              <a:xfrm>
                <a:off x="2256" y="2256"/>
                <a:ext cx="576" cy="576"/>
              </a:xfrm>
              <a:prstGeom prst="ellipse">
                <a:avLst/>
              </a:prstGeom>
              <a:solidFill>
                <a:srgbClr val="9966FF"/>
              </a:solidFill>
              <a:ln w="9525">
                <a:solidFill>
                  <a:srgbClr val="9966FF"/>
                </a:solidFill>
                <a:round/>
                <a:headEnd/>
                <a:tailEnd/>
              </a:ln>
            </p:spPr>
            <p:txBody>
              <a:bodyPr wrap="none" anchor="ctr"/>
              <a:lstStyle/>
              <a:p>
                <a:endParaRPr lang="en-US"/>
              </a:p>
            </p:txBody>
          </p:sp>
          <p:sp>
            <p:nvSpPr>
              <p:cNvPr id="158016" name="AutoShape 66"/>
              <p:cNvSpPr>
                <a:spLocks noChangeAspect="1"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9966FF"/>
              </a:solidFill>
              <a:ln w="9525">
                <a:solidFill>
                  <a:srgbClr val="9966FF"/>
                </a:solidFill>
                <a:miter lim="800000"/>
                <a:headEnd/>
                <a:tailEnd/>
              </a:ln>
            </p:spPr>
            <p:txBody>
              <a:bodyPr wrap="none" anchor="ctr"/>
              <a:lstStyle/>
              <a:p>
                <a:endParaRPr lang="en-US"/>
              </a:p>
            </p:txBody>
          </p:sp>
        </p:grpSp>
        <p:grpSp>
          <p:nvGrpSpPr>
            <p:cNvPr id="157958" name="Group 67"/>
            <p:cNvGrpSpPr>
              <a:grpSpLocks noChangeAspect="1"/>
            </p:cNvGrpSpPr>
            <p:nvPr/>
          </p:nvGrpSpPr>
          <p:grpSpPr bwMode="auto">
            <a:xfrm>
              <a:off x="1296" y="968"/>
              <a:ext cx="240" cy="176"/>
              <a:chOff x="1824" y="2016"/>
              <a:chExt cx="1440" cy="1056"/>
            </a:xfrm>
          </p:grpSpPr>
          <p:sp>
            <p:nvSpPr>
              <p:cNvPr id="158011" name="AutoShape 68"/>
              <p:cNvSpPr>
                <a:spLocks noChangeAspect="1"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9966FF"/>
              </a:solidFill>
              <a:ln w="9525">
                <a:solidFill>
                  <a:srgbClr val="9966FF"/>
                </a:solidFill>
                <a:miter lim="800000"/>
                <a:headEnd/>
                <a:tailEnd/>
              </a:ln>
            </p:spPr>
            <p:txBody>
              <a:bodyPr wrap="none" anchor="ctr"/>
              <a:lstStyle/>
              <a:p>
                <a:endParaRPr lang="en-US"/>
              </a:p>
            </p:txBody>
          </p:sp>
          <p:sp>
            <p:nvSpPr>
              <p:cNvPr id="158012" name="Oval 69"/>
              <p:cNvSpPr>
                <a:spLocks noChangeAspect="1" noChangeArrowheads="1"/>
              </p:cNvSpPr>
              <p:nvPr/>
            </p:nvSpPr>
            <p:spPr bwMode="auto">
              <a:xfrm>
                <a:off x="2256" y="2256"/>
                <a:ext cx="576" cy="576"/>
              </a:xfrm>
              <a:prstGeom prst="ellipse">
                <a:avLst/>
              </a:prstGeom>
              <a:solidFill>
                <a:srgbClr val="9966FF"/>
              </a:solidFill>
              <a:ln w="9525">
                <a:solidFill>
                  <a:srgbClr val="9966FF"/>
                </a:solidFill>
                <a:round/>
                <a:headEnd/>
                <a:tailEnd/>
              </a:ln>
            </p:spPr>
            <p:txBody>
              <a:bodyPr wrap="none" anchor="ctr"/>
              <a:lstStyle/>
              <a:p>
                <a:endParaRPr lang="en-US"/>
              </a:p>
            </p:txBody>
          </p:sp>
          <p:sp>
            <p:nvSpPr>
              <p:cNvPr id="158013" name="AutoShape 70"/>
              <p:cNvSpPr>
                <a:spLocks noChangeAspect="1"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9966FF"/>
              </a:solidFill>
              <a:ln w="9525">
                <a:solidFill>
                  <a:srgbClr val="9966FF"/>
                </a:solidFill>
                <a:miter lim="800000"/>
                <a:headEnd/>
                <a:tailEnd/>
              </a:ln>
            </p:spPr>
            <p:txBody>
              <a:bodyPr wrap="none" anchor="ctr"/>
              <a:lstStyle/>
              <a:p>
                <a:endParaRPr lang="en-US"/>
              </a:p>
            </p:txBody>
          </p:sp>
        </p:grpSp>
        <p:grpSp>
          <p:nvGrpSpPr>
            <p:cNvPr id="157959" name="Group 71"/>
            <p:cNvGrpSpPr>
              <a:grpSpLocks noChangeAspect="1"/>
            </p:cNvGrpSpPr>
            <p:nvPr/>
          </p:nvGrpSpPr>
          <p:grpSpPr bwMode="auto">
            <a:xfrm rot="-5733247">
              <a:off x="3816" y="968"/>
              <a:ext cx="240" cy="176"/>
              <a:chOff x="1824" y="2016"/>
              <a:chExt cx="1440" cy="1056"/>
            </a:xfrm>
          </p:grpSpPr>
          <p:sp>
            <p:nvSpPr>
              <p:cNvPr id="158008" name="AutoShape 72"/>
              <p:cNvSpPr>
                <a:spLocks noChangeAspect="1"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9966FF"/>
              </a:solidFill>
              <a:ln w="9525">
                <a:solidFill>
                  <a:srgbClr val="9966FF"/>
                </a:solidFill>
                <a:miter lim="800000"/>
                <a:headEnd/>
                <a:tailEnd/>
              </a:ln>
            </p:spPr>
            <p:txBody>
              <a:bodyPr wrap="none" anchor="ctr"/>
              <a:lstStyle/>
              <a:p>
                <a:endParaRPr lang="en-US"/>
              </a:p>
            </p:txBody>
          </p:sp>
          <p:sp>
            <p:nvSpPr>
              <p:cNvPr id="158009" name="Oval 73"/>
              <p:cNvSpPr>
                <a:spLocks noChangeAspect="1" noChangeArrowheads="1"/>
              </p:cNvSpPr>
              <p:nvPr/>
            </p:nvSpPr>
            <p:spPr bwMode="auto">
              <a:xfrm>
                <a:off x="2256" y="2256"/>
                <a:ext cx="576" cy="576"/>
              </a:xfrm>
              <a:prstGeom prst="ellipse">
                <a:avLst/>
              </a:prstGeom>
              <a:solidFill>
                <a:srgbClr val="9966FF"/>
              </a:solidFill>
              <a:ln w="9525">
                <a:solidFill>
                  <a:srgbClr val="9966FF"/>
                </a:solidFill>
                <a:round/>
                <a:headEnd/>
                <a:tailEnd/>
              </a:ln>
            </p:spPr>
            <p:txBody>
              <a:bodyPr wrap="none" anchor="ctr"/>
              <a:lstStyle/>
              <a:p>
                <a:endParaRPr lang="en-US"/>
              </a:p>
            </p:txBody>
          </p:sp>
          <p:sp>
            <p:nvSpPr>
              <p:cNvPr id="158010" name="AutoShape 74"/>
              <p:cNvSpPr>
                <a:spLocks noChangeAspect="1"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9966FF"/>
              </a:solidFill>
              <a:ln w="9525">
                <a:solidFill>
                  <a:srgbClr val="9966FF"/>
                </a:solidFill>
                <a:miter lim="800000"/>
                <a:headEnd/>
                <a:tailEnd/>
              </a:ln>
            </p:spPr>
            <p:txBody>
              <a:bodyPr wrap="none" anchor="ctr"/>
              <a:lstStyle/>
              <a:p>
                <a:endParaRPr lang="en-US"/>
              </a:p>
            </p:txBody>
          </p:sp>
        </p:grpSp>
        <p:grpSp>
          <p:nvGrpSpPr>
            <p:cNvPr id="157960" name="Group 75"/>
            <p:cNvGrpSpPr>
              <a:grpSpLocks noChangeAspect="1"/>
            </p:cNvGrpSpPr>
            <p:nvPr/>
          </p:nvGrpSpPr>
          <p:grpSpPr bwMode="auto">
            <a:xfrm>
              <a:off x="1080" y="3264"/>
              <a:ext cx="240" cy="176"/>
              <a:chOff x="1824" y="2016"/>
              <a:chExt cx="1440" cy="1056"/>
            </a:xfrm>
          </p:grpSpPr>
          <p:sp>
            <p:nvSpPr>
              <p:cNvPr id="158005" name="AutoShape 76"/>
              <p:cNvSpPr>
                <a:spLocks noChangeAspect="1"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9966FF"/>
              </a:solidFill>
              <a:ln w="9525">
                <a:solidFill>
                  <a:srgbClr val="9966FF"/>
                </a:solidFill>
                <a:miter lim="800000"/>
                <a:headEnd/>
                <a:tailEnd/>
              </a:ln>
            </p:spPr>
            <p:txBody>
              <a:bodyPr wrap="none" anchor="ctr"/>
              <a:lstStyle/>
              <a:p>
                <a:endParaRPr lang="en-US"/>
              </a:p>
            </p:txBody>
          </p:sp>
          <p:sp>
            <p:nvSpPr>
              <p:cNvPr id="158006" name="Oval 77"/>
              <p:cNvSpPr>
                <a:spLocks noChangeAspect="1" noChangeArrowheads="1"/>
              </p:cNvSpPr>
              <p:nvPr/>
            </p:nvSpPr>
            <p:spPr bwMode="auto">
              <a:xfrm>
                <a:off x="2256" y="2256"/>
                <a:ext cx="576" cy="576"/>
              </a:xfrm>
              <a:prstGeom prst="ellipse">
                <a:avLst/>
              </a:prstGeom>
              <a:solidFill>
                <a:srgbClr val="9966FF"/>
              </a:solidFill>
              <a:ln w="9525">
                <a:solidFill>
                  <a:srgbClr val="9966FF"/>
                </a:solidFill>
                <a:round/>
                <a:headEnd/>
                <a:tailEnd/>
              </a:ln>
            </p:spPr>
            <p:txBody>
              <a:bodyPr wrap="none" anchor="ctr"/>
              <a:lstStyle/>
              <a:p>
                <a:endParaRPr lang="en-US"/>
              </a:p>
            </p:txBody>
          </p:sp>
          <p:sp>
            <p:nvSpPr>
              <p:cNvPr id="158007" name="AutoShape 78"/>
              <p:cNvSpPr>
                <a:spLocks noChangeAspect="1"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9966FF"/>
              </a:solidFill>
              <a:ln w="9525">
                <a:solidFill>
                  <a:srgbClr val="9966FF"/>
                </a:solidFill>
                <a:miter lim="800000"/>
                <a:headEnd/>
                <a:tailEnd/>
              </a:ln>
            </p:spPr>
            <p:txBody>
              <a:bodyPr wrap="none" anchor="ctr"/>
              <a:lstStyle/>
              <a:p>
                <a:endParaRPr lang="en-US"/>
              </a:p>
            </p:txBody>
          </p:sp>
        </p:grpSp>
        <p:grpSp>
          <p:nvGrpSpPr>
            <p:cNvPr id="157961" name="Group 79"/>
            <p:cNvGrpSpPr>
              <a:grpSpLocks noChangeAspect="1"/>
            </p:cNvGrpSpPr>
            <p:nvPr/>
          </p:nvGrpSpPr>
          <p:grpSpPr bwMode="auto">
            <a:xfrm rot="-2053269">
              <a:off x="1320" y="3520"/>
              <a:ext cx="240" cy="176"/>
              <a:chOff x="1824" y="2016"/>
              <a:chExt cx="1440" cy="1056"/>
            </a:xfrm>
          </p:grpSpPr>
          <p:sp>
            <p:nvSpPr>
              <p:cNvPr id="158002" name="AutoShape 80"/>
              <p:cNvSpPr>
                <a:spLocks noChangeAspect="1"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9966FF"/>
              </a:solidFill>
              <a:ln w="9525">
                <a:solidFill>
                  <a:srgbClr val="9966FF"/>
                </a:solidFill>
                <a:miter lim="800000"/>
                <a:headEnd/>
                <a:tailEnd/>
              </a:ln>
            </p:spPr>
            <p:txBody>
              <a:bodyPr wrap="none" anchor="ctr"/>
              <a:lstStyle/>
              <a:p>
                <a:endParaRPr lang="en-US"/>
              </a:p>
            </p:txBody>
          </p:sp>
          <p:sp>
            <p:nvSpPr>
              <p:cNvPr id="158003" name="Oval 81"/>
              <p:cNvSpPr>
                <a:spLocks noChangeAspect="1" noChangeArrowheads="1"/>
              </p:cNvSpPr>
              <p:nvPr/>
            </p:nvSpPr>
            <p:spPr bwMode="auto">
              <a:xfrm>
                <a:off x="2256" y="2256"/>
                <a:ext cx="576" cy="576"/>
              </a:xfrm>
              <a:prstGeom prst="ellipse">
                <a:avLst/>
              </a:prstGeom>
              <a:solidFill>
                <a:srgbClr val="9966FF"/>
              </a:solidFill>
              <a:ln w="9525">
                <a:solidFill>
                  <a:srgbClr val="9966FF"/>
                </a:solidFill>
                <a:round/>
                <a:headEnd/>
                <a:tailEnd/>
              </a:ln>
            </p:spPr>
            <p:txBody>
              <a:bodyPr wrap="none" anchor="ctr"/>
              <a:lstStyle/>
              <a:p>
                <a:endParaRPr lang="en-US"/>
              </a:p>
            </p:txBody>
          </p:sp>
          <p:sp>
            <p:nvSpPr>
              <p:cNvPr id="158004" name="AutoShape 82"/>
              <p:cNvSpPr>
                <a:spLocks noChangeAspect="1"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9966FF"/>
              </a:solidFill>
              <a:ln w="9525">
                <a:solidFill>
                  <a:srgbClr val="9966FF"/>
                </a:solidFill>
                <a:miter lim="800000"/>
                <a:headEnd/>
                <a:tailEnd/>
              </a:ln>
            </p:spPr>
            <p:txBody>
              <a:bodyPr wrap="none" anchor="ctr"/>
              <a:lstStyle/>
              <a:p>
                <a:endParaRPr lang="en-US"/>
              </a:p>
            </p:txBody>
          </p:sp>
        </p:grpSp>
        <p:grpSp>
          <p:nvGrpSpPr>
            <p:cNvPr id="157962" name="Group 83"/>
            <p:cNvGrpSpPr>
              <a:grpSpLocks noChangeAspect="1"/>
            </p:cNvGrpSpPr>
            <p:nvPr/>
          </p:nvGrpSpPr>
          <p:grpSpPr bwMode="auto">
            <a:xfrm rot="4480314">
              <a:off x="1968" y="2608"/>
              <a:ext cx="240" cy="176"/>
              <a:chOff x="1824" y="2016"/>
              <a:chExt cx="1440" cy="1056"/>
            </a:xfrm>
          </p:grpSpPr>
          <p:sp>
            <p:nvSpPr>
              <p:cNvPr id="157999" name="AutoShape 84"/>
              <p:cNvSpPr>
                <a:spLocks noChangeAspect="1"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9966FF"/>
              </a:solidFill>
              <a:ln w="9525">
                <a:solidFill>
                  <a:srgbClr val="9966FF"/>
                </a:solidFill>
                <a:miter lim="800000"/>
                <a:headEnd/>
                <a:tailEnd/>
              </a:ln>
            </p:spPr>
            <p:txBody>
              <a:bodyPr wrap="none" anchor="ctr"/>
              <a:lstStyle/>
              <a:p>
                <a:endParaRPr lang="en-US"/>
              </a:p>
            </p:txBody>
          </p:sp>
          <p:sp>
            <p:nvSpPr>
              <p:cNvPr id="158000" name="Oval 85"/>
              <p:cNvSpPr>
                <a:spLocks noChangeAspect="1" noChangeArrowheads="1"/>
              </p:cNvSpPr>
              <p:nvPr/>
            </p:nvSpPr>
            <p:spPr bwMode="auto">
              <a:xfrm>
                <a:off x="2256" y="2256"/>
                <a:ext cx="576" cy="576"/>
              </a:xfrm>
              <a:prstGeom prst="ellipse">
                <a:avLst/>
              </a:prstGeom>
              <a:solidFill>
                <a:srgbClr val="9966FF"/>
              </a:solidFill>
              <a:ln w="9525">
                <a:solidFill>
                  <a:srgbClr val="9966FF"/>
                </a:solidFill>
                <a:round/>
                <a:headEnd/>
                <a:tailEnd/>
              </a:ln>
            </p:spPr>
            <p:txBody>
              <a:bodyPr wrap="none" anchor="ctr"/>
              <a:lstStyle/>
              <a:p>
                <a:endParaRPr lang="en-US"/>
              </a:p>
            </p:txBody>
          </p:sp>
          <p:sp>
            <p:nvSpPr>
              <p:cNvPr id="158001" name="AutoShape 86"/>
              <p:cNvSpPr>
                <a:spLocks noChangeAspect="1"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9966FF"/>
              </a:solidFill>
              <a:ln w="9525">
                <a:solidFill>
                  <a:srgbClr val="9966FF"/>
                </a:solidFill>
                <a:miter lim="800000"/>
                <a:headEnd/>
                <a:tailEnd/>
              </a:ln>
            </p:spPr>
            <p:txBody>
              <a:bodyPr wrap="none" anchor="ctr"/>
              <a:lstStyle/>
              <a:p>
                <a:endParaRPr lang="en-US"/>
              </a:p>
            </p:txBody>
          </p:sp>
        </p:grpSp>
        <p:grpSp>
          <p:nvGrpSpPr>
            <p:cNvPr id="157963" name="Group 87"/>
            <p:cNvGrpSpPr>
              <a:grpSpLocks noChangeAspect="1"/>
            </p:cNvGrpSpPr>
            <p:nvPr/>
          </p:nvGrpSpPr>
          <p:grpSpPr bwMode="auto">
            <a:xfrm>
              <a:off x="1872" y="3288"/>
              <a:ext cx="240" cy="176"/>
              <a:chOff x="1824" y="2016"/>
              <a:chExt cx="1440" cy="1056"/>
            </a:xfrm>
          </p:grpSpPr>
          <p:sp>
            <p:nvSpPr>
              <p:cNvPr id="157996" name="AutoShape 88"/>
              <p:cNvSpPr>
                <a:spLocks noChangeAspect="1"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9966FF"/>
              </a:solidFill>
              <a:ln w="9525">
                <a:solidFill>
                  <a:srgbClr val="9966FF"/>
                </a:solidFill>
                <a:miter lim="800000"/>
                <a:headEnd/>
                <a:tailEnd/>
              </a:ln>
            </p:spPr>
            <p:txBody>
              <a:bodyPr wrap="none" anchor="ctr"/>
              <a:lstStyle/>
              <a:p>
                <a:endParaRPr lang="en-US"/>
              </a:p>
            </p:txBody>
          </p:sp>
          <p:sp>
            <p:nvSpPr>
              <p:cNvPr id="157997" name="Oval 89"/>
              <p:cNvSpPr>
                <a:spLocks noChangeAspect="1" noChangeArrowheads="1"/>
              </p:cNvSpPr>
              <p:nvPr/>
            </p:nvSpPr>
            <p:spPr bwMode="auto">
              <a:xfrm>
                <a:off x="2256" y="2256"/>
                <a:ext cx="576" cy="576"/>
              </a:xfrm>
              <a:prstGeom prst="ellipse">
                <a:avLst/>
              </a:prstGeom>
              <a:solidFill>
                <a:srgbClr val="9966FF"/>
              </a:solidFill>
              <a:ln w="9525">
                <a:solidFill>
                  <a:srgbClr val="9966FF"/>
                </a:solidFill>
                <a:round/>
                <a:headEnd/>
                <a:tailEnd/>
              </a:ln>
            </p:spPr>
            <p:txBody>
              <a:bodyPr wrap="none" anchor="ctr"/>
              <a:lstStyle/>
              <a:p>
                <a:endParaRPr lang="en-US"/>
              </a:p>
            </p:txBody>
          </p:sp>
          <p:sp>
            <p:nvSpPr>
              <p:cNvPr id="157998" name="AutoShape 90"/>
              <p:cNvSpPr>
                <a:spLocks noChangeAspect="1"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9966FF"/>
              </a:solidFill>
              <a:ln w="9525">
                <a:solidFill>
                  <a:srgbClr val="9966FF"/>
                </a:solidFill>
                <a:miter lim="800000"/>
                <a:headEnd/>
                <a:tailEnd/>
              </a:ln>
            </p:spPr>
            <p:txBody>
              <a:bodyPr wrap="none" anchor="ctr"/>
              <a:lstStyle/>
              <a:p>
                <a:endParaRPr lang="en-US"/>
              </a:p>
            </p:txBody>
          </p:sp>
        </p:grpSp>
        <p:grpSp>
          <p:nvGrpSpPr>
            <p:cNvPr id="157964" name="Group 91"/>
            <p:cNvGrpSpPr>
              <a:grpSpLocks noChangeAspect="1"/>
            </p:cNvGrpSpPr>
            <p:nvPr/>
          </p:nvGrpSpPr>
          <p:grpSpPr bwMode="auto">
            <a:xfrm rot="-3247841">
              <a:off x="2064" y="3152"/>
              <a:ext cx="240" cy="176"/>
              <a:chOff x="1824" y="2016"/>
              <a:chExt cx="1440" cy="1056"/>
            </a:xfrm>
          </p:grpSpPr>
          <p:sp>
            <p:nvSpPr>
              <p:cNvPr id="157993" name="AutoShape 92"/>
              <p:cNvSpPr>
                <a:spLocks noChangeAspect="1"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9966FF"/>
              </a:solidFill>
              <a:ln w="9525">
                <a:solidFill>
                  <a:srgbClr val="9966FF"/>
                </a:solidFill>
                <a:miter lim="800000"/>
                <a:headEnd/>
                <a:tailEnd/>
              </a:ln>
            </p:spPr>
            <p:txBody>
              <a:bodyPr wrap="none" anchor="ctr"/>
              <a:lstStyle/>
              <a:p>
                <a:endParaRPr lang="en-US"/>
              </a:p>
            </p:txBody>
          </p:sp>
          <p:sp>
            <p:nvSpPr>
              <p:cNvPr id="157994" name="Oval 93"/>
              <p:cNvSpPr>
                <a:spLocks noChangeAspect="1" noChangeArrowheads="1"/>
              </p:cNvSpPr>
              <p:nvPr/>
            </p:nvSpPr>
            <p:spPr bwMode="auto">
              <a:xfrm>
                <a:off x="2256" y="2256"/>
                <a:ext cx="576" cy="576"/>
              </a:xfrm>
              <a:prstGeom prst="ellipse">
                <a:avLst/>
              </a:prstGeom>
              <a:solidFill>
                <a:srgbClr val="9966FF"/>
              </a:solidFill>
              <a:ln w="9525">
                <a:solidFill>
                  <a:srgbClr val="9966FF"/>
                </a:solidFill>
                <a:round/>
                <a:headEnd/>
                <a:tailEnd/>
              </a:ln>
            </p:spPr>
            <p:txBody>
              <a:bodyPr wrap="none" anchor="ctr"/>
              <a:lstStyle/>
              <a:p>
                <a:endParaRPr lang="en-US"/>
              </a:p>
            </p:txBody>
          </p:sp>
          <p:sp>
            <p:nvSpPr>
              <p:cNvPr id="157995" name="AutoShape 94"/>
              <p:cNvSpPr>
                <a:spLocks noChangeAspect="1"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9966FF"/>
              </a:solidFill>
              <a:ln w="9525">
                <a:solidFill>
                  <a:srgbClr val="9966FF"/>
                </a:solidFill>
                <a:miter lim="800000"/>
                <a:headEnd/>
                <a:tailEnd/>
              </a:ln>
            </p:spPr>
            <p:txBody>
              <a:bodyPr wrap="none" anchor="ctr"/>
              <a:lstStyle/>
              <a:p>
                <a:endParaRPr lang="en-US"/>
              </a:p>
            </p:txBody>
          </p:sp>
        </p:grpSp>
        <p:grpSp>
          <p:nvGrpSpPr>
            <p:cNvPr id="157965" name="Group 95"/>
            <p:cNvGrpSpPr>
              <a:grpSpLocks noChangeAspect="1"/>
            </p:cNvGrpSpPr>
            <p:nvPr/>
          </p:nvGrpSpPr>
          <p:grpSpPr bwMode="auto">
            <a:xfrm>
              <a:off x="1008" y="2040"/>
              <a:ext cx="240" cy="176"/>
              <a:chOff x="1824" y="2016"/>
              <a:chExt cx="1440" cy="1056"/>
            </a:xfrm>
          </p:grpSpPr>
          <p:sp>
            <p:nvSpPr>
              <p:cNvPr id="157990" name="AutoShape 96"/>
              <p:cNvSpPr>
                <a:spLocks noChangeAspect="1"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9966FF"/>
              </a:solidFill>
              <a:ln w="9525">
                <a:solidFill>
                  <a:srgbClr val="9966FF"/>
                </a:solidFill>
                <a:miter lim="800000"/>
                <a:headEnd/>
                <a:tailEnd/>
              </a:ln>
            </p:spPr>
            <p:txBody>
              <a:bodyPr wrap="none" anchor="ctr"/>
              <a:lstStyle/>
              <a:p>
                <a:endParaRPr lang="en-US"/>
              </a:p>
            </p:txBody>
          </p:sp>
          <p:sp>
            <p:nvSpPr>
              <p:cNvPr id="157991" name="Oval 97"/>
              <p:cNvSpPr>
                <a:spLocks noChangeAspect="1" noChangeArrowheads="1"/>
              </p:cNvSpPr>
              <p:nvPr/>
            </p:nvSpPr>
            <p:spPr bwMode="auto">
              <a:xfrm>
                <a:off x="2256" y="2256"/>
                <a:ext cx="576" cy="576"/>
              </a:xfrm>
              <a:prstGeom prst="ellipse">
                <a:avLst/>
              </a:prstGeom>
              <a:solidFill>
                <a:srgbClr val="9966FF"/>
              </a:solidFill>
              <a:ln w="9525">
                <a:solidFill>
                  <a:srgbClr val="9966FF"/>
                </a:solidFill>
                <a:round/>
                <a:headEnd/>
                <a:tailEnd/>
              </a:ln>
            </p:spPr>
            <p:txBody>
              <a:bodyPr wrap="none" anchor="ctr"/>
              <a:lstStyle/>
              <a:p>
                <a:endParaRPr lang="en-US"/>
              </a:p>
            </p:txBody>
          </p:sp>
          <p:sp>
            <p:nvSpPr>
              <p:cNvPr id="157992" name="AutoShape 98"/>
              <p:cNvSpPr>
                <a:spLocks noChangeAspect="1"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9966FF"/>
              </a:solidFill>
              <a:ln w="9525">
                <a:solidFill>
                  <a:srgbClr val="9966FF"/>
                </a:solidFill>
                <a:miter lim="800000"/>
                <a:headEnd/>
                <a:tailEnd/>
              </a:ln>
            </p:spPr>
            <p:txBody>
              <a:bodyPr wrap="none" anchor="ctr"/>
              <a:lstStyle/>
              <a:p>
                <a:endParaRPr lang="en-US"/>
              </a:p>
            </p:txBody>
          </p:sp>
        </p:grpSp>
        <p:grpSp>
          <p:nvGrpSpPr>
            <p:cNvPr id="157966" name="Group 99"/>
            <p:cNvGrpSpPr>
              <a:grpSpLocks noChangeAspect="1"/>
            </p:cNvGrpSpPr>
            <p:nvPr/>
          </p:nvGrpSpPr>
          <p:grpSpPr bwMode="auto">
            <a:xfrm>
              <a:off x="4632" y="2232"/>
              <a:ext cx="240" cy="176"/>
              <a:chOff x="1824" y="2016"/>
              <a:chExt cx="1440" cy="1056"/>
            </a:xfrm>
          </p:grpSpPr>
          <p:sp>
            <p:nvSpPr>
              <p:cNvPr id="157987" name="AutoShape 100"/>
              <p:cNvSpPr>
                <a:spLocks noChangeAspect="1"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9966FF"/>
              </a:solidFill>
              <a:ln w="9525">
                <a:solidFill>
                  <a:srgbClr val="9966FF"/>
                </a:solidFill>
                <a:miter lim="800000"/>
                <a:headEnd/>
                <a:tailEnd/>
              </a:ln>
            </p:spPr>
            <p:txBody>
              <a:bodyPr wrap="none" anchor="ctr"/>
              <a:lstStyle/>
              <a:p>
                <a:endParaRPr lang="en-US"/>
              </a:p>
            </p:txBody>
          </p:sp>
          <p:sp>
            <p:nvSpPr>
              <p:cNvPr id="157988" name="Oval 101"/>
              <p:cNvSpPr>
                <a:spLocks noChangeAspect="1" noChangeArrowheads="1"/>
              </p:cNvSpPr>
              <p:nvPr/>
            </p:nvSpPr>
            <p:spPr bwMode="auto">
              <a:xfrm>
                <a:off x="2256" y="2256"/>
                <a:ext cx="576" cy="576"/>
              </a:xfrm>
              <a:prstGeom prst="ellipse">
                <a:avLst/>
              </a:prstGeom>
              <a:solidFill>
                <a:srgbClr val="9966FF"/>
              </a:solidFill>
              <a:ln w="9525">
                <a:solidFill>
                  <a:srgbClr val="9966FF"/>
                </a:solidFill>
                <a:round/>
                <a:headEnd/>
                <a:tailEnd/>
              </a:ln>
            </p:spPr>
            <p:txBody>
              <a:bodyPr wrap="none" anchor="ctr"/>
              <a:lstStyle/>
              <a:p>
                <a:endParaRPr lang="en-US"/>
              </a:p>
            </p:txBody>
          </p:sp>
          <p:sp>
            <p:nvSpPr>
              <p:cNvPr id="157989" name="AutoShape 102"/>
              <p:cNvSpPr>
                <a:spLocks noChangeAspect="1"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9966FF"/>
              </a:solidFill>
              <a:ln w="9525">
                <a:solidFill>
                  <a:srgbClr val="9966FF"/>
                </a:solidFill>
                <a:miter lim="800000"/>
                <a:headEnd/>
                <a:tailEnd/>
              </a:ln>
            </p:spPr>
            <p:txBody>
              <a:bodyPr wrap="none" anchor="ctr"/>
              <a:lstStyle/>
              <a:p>
                <a:endParaRPr lang="en-US"/>
              </a:p>
            </p:txBody>
          </p:sp>
        </p:grpSp>
        <p:grpSp>
          <p:nvGrpSpPr>
            <p:cNvPr id="157967" name="Group 103"/>
            <p:cNvGrpSpPr>
              <a:grpSpLocks noChangeAspect="1"/>
            </p:cNvGrpSpPr>
            <p:nvPr/>
          </p:nvGrpSpPr>
          <p:grpSpPr bwMode="auto">
            <a:xfrm rot="1754325">
              <a:off x="2256" y="1176"/>
              <a:ext cx="240" cy="176"/>
              <a:chOff x="1824" y="2016"/>
              <a:chExt cx="1440" cy="1056"/>
            </a:xfrm>
          </p:grpSpPr>
          <p:sp>
            <p:nvSpPr>
              <p:cNvPr id="157984" name="AutoShape 104"/>
              <p:cNvSpPr>
                <a:spLocks noChangeAspect="1"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9966FF"/>
              </a:solidFill>
              <a:ln w="9525">
                <a:solidFill>
                  <a:srgbClr val="9966FF"/>
                </a:solidFill>
                <a:miter lim="800000"/>
                <a:headEnd/>
                <a:tailEnd/>
              </a:ln>
            </p:spPr>
            <p:txBody>
              <a:bodyPr wrap="none" anchor="ctr"/>
              <a:lstStyle/>
              <a:p>
                <a:endParaRPr lang="en-US"/>
              </a:p>
            </p:txBody>
          </p:sp>
          <p:sp>
            <p:nvSpPr>
              <p:cNvPr id="157985" name="Oval 105"/>
              <p:cNvSpPr>
                <a:spLocks noChangeAspect="1" noChangeArrowheads="1"/>
              </p:cNvSpPr>
              <p:nvPr/>
            </p:nvSpPr>
            <p:spPr bwMode="auto">
              <a:xfrm>
                <a:off x="2256" y="2256"/>
                <a:ext cx="576" cy="576"/>
              </a:xfrm>
              <a:prstGeom prst="ellipse">
                <a:avLst/>
              </a:prstGeom>
              <a:solidFill>
                <a:srgbClr val="9966FF"/>
              </a:solidFill>
              <a:ln w="9525">
                <a:solidFill>
                  <a:srgbClr val="9966FF"/>
                </a:solidFill>
                <a:round/>
                <a:headEnd/>
                <a:tailEnd/>
              </a:ln>
            </p:spPr>
            <p:txBody>
              <a:bodyPr wrap="none" anchor="ctr"/>
              <a:lstStyle/>
              <a:p>
                <a:endParaRPr lang="en-US"/>
              </a:p>
            </p:txBody>
          </p:sp>
          <p:sp>
            <p:nvSpPr>
              <p:cNvPr id="157986" name="AutoShape 106"/>
              <p:cNvSpPr>
                <a:spLocks noChangeAspect="1"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9966FF"/>
              </a:solidFill>
              <a:ln w="9525">
                <a:solidFill>
                  <a:srgbClr val="9966FF"/>
                </a:solidFill>
                <a:miter lim="800000"/>
                <a:headEnd/>
                <a:tailEnd/>
              </a:ln>
            </p:spPr>
            <p:txBody>
              <a:bodyPr wrap="none" anchor="ctr"/>
              <a:lstStyle/>
              <a:p>
                <a:endParaRPr lang="en-US"/>
              </a:p>
            </p:txBody>
          </p:sp>
        </p:grpSp>
        <p:grpSp>
          <p:nvGrpSpPr>
            <p:cNvPr id="157968" name="Group 107"/>
            <p:cNvGrpSpPr>
              <a:grpSpLocks noChangeAspect="1"/>
            </p:cNvGrpSpPr>
            <p:nvPr/>
          </p:nvGrpSpPr>
          <p:grpSpPr bwMode="auto">
            <a:xfrm>
              <a:off x="2328" y="3736"/>
              <a:ext cx="240" cy="176"/>
              <a:chOff x="1824" y="2016"/>
              <a:chExt cx="1440" cy="1056"/>
            </a:xfrm>
          </p:grpSpPr>
          <p:sp>
            <p:nvSpPr>
              <p:cNvPr id="157981" name="AutoShape 108"/>
              <p:cNvSpPr>
                <a:spLocks noChangeAspect="1"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9966FF"/>
              </a:solidFill>
              <a:ln w="9525">
                <a:solidFill>
                  <a:srgbClr val="9966FF"/>
                </a:solidFill>
                <a:miter lim="800000"/>
                <a:headEnd/>
                <a:tailEnd/>
              </a:ln>
            </p:spPr>
            <p:txBody>
              <a:bodyPr wrap="none" anchor="ctr"/>
              <a:lstStyle/>
              <a:p>
                <a:endParaRPr lang="en-US"/>
              </a:p>
            </p:txBody>
          </p:sp>
          <p:sp>
            <p:nvSpPr>
              <p:cNvPr id="157982" name="Oval 109"/>
              <p:cNvSpPr>
                <a:spLocks noChangeAspect="1" noChangeArrowheads="1"/>
              </p:cNvSpPr>
              <p:nvPr/>
            </p:nvSpPr>
            <p:spPr bwMode="auto">
              <a:xfrm>
                <a:off x="2256" y="2256"/>
                <a:ext cx="576" cy="576"/>
              </a:xfrm>
              <a:prstGeom prst="ellipse">
                <a:avLst/>
              </a:prstGeom>
              <a:solidFill>
                <a:srgbClr val="9966FF"/>
              </a:solidFill>
              <a:ln w="9525">
                <a:solidFill>
                  <a:srgbClr val="9966FF"/>
                </a:solidFill>
                <a:round/>
                <a:headEnd/>
                <a:tailEnd/>
              </a:ln>
            </p:spPr>
            <p:txBody>
              <a:bodyPr wrap="none" anchor="ctr"/>
              <a:lstStyle/>
              <a:p>
                <a:endParaRPr lang="en-US"/>
              </a:p>
            </p:txBody>
          </p:sp>
          <p:sp>
            <p:nvSpPr>
              <p:cNvPr id="157983" name="AutoShape 110"/>
              <p:cNvSpPr>
                <a:spLocks noChangeAspect="1"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9966FF"/>
              </a:solidFill>
              <a:ln w="9525">
                <a:solidFill>
                  <a:srgbClr val="9966FF"/>
                </a:solidFill>
                <a:miter lim="800000"/>
                <a:headEnd/>
                <a:tailEnd/>
              </a:ln>
            </p:spPr>
            <p:txBody>
              <a:bodyPr wrap="none" anchor="ctr"/>
              <a:lstStyle/>
              <a:p>
                <a:endParaRPr lang="en-US"/>
              </a:p>
            </p:txBody>
          </p:sp>
        </p:grpSp>
        <p:grpSp>
          <p:nvGrpSpPr>
            <p:cNvPr id="157969" name="Group 111"/>
            <p:cNvGrpSpPr>
              <a:grpSpLocks noChangeAspect="1"/>
            </p:cNvGrpSpPr>
            <p:nvPr/>
          </p:nvGrpSpPr>
          <p:grpSpPr bwMode="auto">
            <a:xfrm>
              <a:off x="2328" y="832"/>
              <a:ext cx="240" cy="176"/>
              <a:chOff x="1824" y="2016"/>
              <a:chExt cx="1440" cy="1056"/>
            </a:xfrm>
          </p:grpSpPr>
          <p:sp>
            <p:nvSpPr>
              <p:cNvPr id="157978" name="AutoShape 112"/>
              <p:cNvSpPr>
                <a:spLocks noChangeAspect="1"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9966FF"/>
              </a:solidFill>
              <a:ln w="9525">
                <a:solidFill>
                  <a:srgbClr val="9966FF"/>
                </a:solidFill>
                <a:miter lim="800000"/>
                <a:headEnd/>
                <a:tailEnd/>
              </a:ln>
            </p:spPr>
            <p:txBody>
              <a:bodyPr wrap="none" anchor="ctr"/>
              <a:lstStyle/>
              <a:p>
                <a:endParaRPr lang="en-US"/>
              </a:p>
            </p:txBody>
          </p:sp>
          <p:sp>
            <p:nvSpPr>
              <p:cNvPr id="157979" name="Oval 113"/>
              <p:cNvSpPr>
                <a:spLocks noChangeAspect="1" noChangeArrowheads="1"/>
              </p:cNvSpPr>
              <p:nvPr/>
            </p:nvSpPr>
            <p:spPr bwMode="auto">
              <a:xfrm>
                <a:off x="2256" y="2256"/>
                <a:ext cx="576" cy="576"/>
              </a:xfrm>
              <a:prstGeom prst="ellipse">
                <a:avLst/>
              </a:prstGeom>
              <a:solidFill>
                <a:srgbClr val="9966FF"/>
              </a:solidFill>
              <a:ln w="9525">
                <a:solidFill>
                  <a:srgbClr val="9966FF"/>
                </a:solidFill>
                <a:round/>
                <a:headEnd/>
                <a:tailEnd/>
              </a:ln>
            </p:spPr>
            <p:txBody>
              <a:bodyPr wrap="none" anchor="ctr"/>
              <a:lstStyle/>
              <a:p>
                <a:endParaRPr lang="en-US"/>
              </a:p>
            </p:txBody>
          </p:sp>
          <p:sp>
            <p:nvSpPr>
              <p:cNvPr id="157980" name="AutoShape 114"/>
              <p:cNvSpPr>
                <a:spLocks noChangeAspect="1"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9966FF"/>
              </a:solidFill>
              <a:ln w="9525">
                <a:solidFill>
                  <a:srgbClr val="9966FF"/>
                </a:solidFill>
                <a:miter lim="800000"/>
                <a:headEnd/>
                <a:tailEnd/>
              </a:ln>
            </p:spPr>
            <p:txBody>
              <a:bodyPr wrap="none" anchor="ctr"/>
              <a:lstStyle/>
              <a:p>
                <a:endParaRPr lang="en-US"/>
              </a:p>
            </p:txBody>
          </p:sp>
        </p:grpSp>
        <p:grpSp>
          <p:nvGrpSpPr>
            <p:cNvPr id="157970" name="Group 115"/>
            <p:cNvGrpSpPr>
              <a:grpSpLocks noChangeAspect="1"/>
            </p:cNvGrpSpPr>
            <p:nvPr/>
          </p:nvGrpSpPr>
          <p:grpSpPr bwMode="auto">
            <a:xfrm>
              <a:off x="864" y="1352"/>
              <a:ext cx="240" cy="176"/>
              <a:chOff x="1824" y="2016"/>
              <a:chExt cx="1440" cy="1056"/>
            </a:xfrm>
          </p:grpSpPr>
          <p:sp>
            <p:nvSpPr>
              <p:cNvPr id="157975" name="AutoShape 116"/>
              <p:cNvSpPr>
                <a:spLocks noChangeAspect="1"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9966FF"/>
              </a:solidFill>
              <a:ln w="9525">
                <a:solidFill>
                  <a:srgbClr val="9966FF"/>
                </a:solidFill>
                <a:miter lim="800000"/>
                <a:headEnd/>
                <a:tailEnd/>
              </a:ln>
            </p:spPr>
            <p:txBody>
              <a:bodyPr wrap="none" anchor="ctr"/>
              <a:lstStyle/>
              <a:p>
                <a:endParaRPr lang="en-US"/>
              </a:p>
            </p:txBody>
          </p:sp>
          <p:sp>
            <p:nvSpPr>
              <p:cNvPr id="157976" name="Oval 117"/>
              <p:cNvSpPr>
                <a:spLocks noChangeAspect="1" noChangeArrowheads="1"/>
              </p:cNvSpPr>
              <p:nvPr/>
            </p:nvSpPr>
            <p:spPr bwMode="auto">
              <a:xfrm>
                <a:off x="2256" y="2256"/>
                <a:ext cx="576" cy="576"/>
              </a:xfrm>
              <a:prstGeom prst="ellipse">
                <a:avLst/>
              </a:prstGeom>
              <a:solidFill>
                <a:srgbClr val="9966FF"/>
              </a:solidFill>
              <a:ln w="9525">
                <a:solidFill>
                  <a:srgbClr val="9966FF"/>
                </a:solidFill>
                <a:round/>
                <a:headEnd/>
                <a:tailEnd/>
              </a:ln>
            </p:spPr>
            <p:txBody>
              <a:bodyPr wrap="none" anchor="ctr"/>
              <a:lstStyle/>
              <a:p>
                <a:endParaRPr lang="en-US"/>
              </a:p>
            </p:txBody>
          </p:sp>
          <p:sp>
            <p:nvSpPr>
              <p:cNvPr id="157977" name="AutoShape 118"/>
              <p:cNvSpPr>
                <a:spLocks noChangeAspect="1"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9966FF"/>
              </a:solidFill>
              <a:ln w="9525">
                <a:solidFill>
                  <a:srgbClr val="9966FF"/>
                </a:solidFill>
                <a:miter lim="800000"/>
                <a:headEnd/>
                <a:tailEnd/>
              </a:ln>
            </p:spPr>
            <p:txBody>
              <a:bodyPr wrap="none" anchor="ctr"/>
              <a:lstStyle/>
              <a:p>
                <a:endParaRPr lang="en-US"/>
              </a:p>
            </p:txBody>
          </p:sp>
        </p:grpSp>
        <p:grpSp>
          <p:nvGrpSpPr>
            <p:cNvPr id="157971" name="Group 119"/>
            <p:cNvGrpSpPr>
              <a:grpSpLocks noChangeAspect="1"/>
            </p:cNvGrpSpPr>
            <p:nvPr/>
          </p:nvGrpSpPr>
          <p:grpSpPr bwMode="auto">
            <a:xfrm>
              <a:off x="1872" y="2960"/>
              <a:ext cx="240" cy="176"/>
              <a:chOff x="1824" y="2016"/>
              <a:chExt cx="1440" cy="1056"/>
            </a:xfrm>
          </p:grpSpPr>
          <p:sp>
            <p:nvSpPr>
              <p:cNvPr id="157972" name="AutoShape 120"/>
              <p:cNvSpPr>
                <a:spLocks noChangeAspect="1"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9966FF"/>
              </a:solidFill>
              <a:ln w="9525">
                <a:solidFill>
                  <a:srgbClr val="9966FF"/>
                </a:solidFill>
                <a:miter lim="800000"/>
                <a:headEnd/>
                <a:tailEnd/>
              </a:ln>
            </p:spPr>
            <p:txBody>
              <a:bodyPr wrap="none" anchor="ctr"/>
              <a:lstStyle/>
              <a:p>
                <a:endParaRPr lang="en-US"/>
              </a:p>
            </p:txBody>
          </p:sp>
          <p:sp>
            <p:nvSpPr>
              <p:cNvPr id="157973" name="Oval 121"/>
              <p:cNvSpPr>
                <a:spLocks noChangeAspect="1" noChangeArrowheads="1"/>
              </p:cNvSpPr>
              <p:nvPr/>
            </p:nvSpPr>
            <p:spPr bwMode="auto">
              <a:xfrm>
                <a:off x="2256" y="2256"/>
                <a:ext cx="576" cy="576"/>
              </a:xfrm>
              <a:prstGeom prst="ellipse">
                <a:avLst/>
              </a:prstGeom>
              <a:solidFill>
                <a:srgbClr val="9966FF"/>
              </a:solidFill>
              <a:ln w="9525">
                <a:solidFill>
                  <a:srgbClr val="9966FF"/>
                </a:solidFill>
                <a:round/>
                <a:headEnd/>
                <a:tailEnd/>
              </a:ln>
            </p:spPr>
            <p:txBody>
              <a:bodyPr wrap="none" anchor="ctr"/>
              <a:lstStyle/>
              <a:p>
                <a:endParaRPr lang="en-US"/>
              </a:p>
            </p:txBody>
          </p:sp>
          <p:sp>
            <p:nvSpPr>
              <p:cNvPr id="157974" name="AutoShape 122"/>
              <p:cNvSpPr>
                <a:spLocks noChangeAspect="1"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9966FF"/>
              </a:solidFill>
              <a:ln w="9525">
                <a:solidFill>
                  <a:srgbClr val="9966FF"/>
                </a:solidFill>
                <a:miter lim="800000"/>
                <a:headEnd/>
                <a:tailEnd/>
              </a:ln>
            </p:spPr>
            <p:txBody>
              <a:bodyPr wrap="none" anchor="ctr"/>
              <a:lstStyle/>
              <a:p>
                <a:endParaRPr lang="en-US"/>
              </a:p>
            </p:txBody>
          </p:sp>
        </p:grpSp>
      </p:grpSp>
      <p:grpSp>
        <p:nvGrpSpPr>
          <p:cNvPr id="157699" name="Group 123"/>
          <p:cNvGrpSpPr>
            <a:grpSpLocks/>
          </p:cNvGrpSpPr>
          <p:nvPr/>
        </p:nvGrpSpPr>
        <p:grpSpPr bwMode="auto">
          <a:xfrm>
            <a:off x="1447800" y="1295400"/>
            <a:ext cx="6362700" cy="4889500"/>
            <a:chOff x="864" y="832"/>
            <a:chExt cx="4008" cy="3080"/>
          </a:xfrm>
        </p:grpSpPr>
        <p:grpSp>
          <p:nvGrpSpPr>
            <p:cNvPr id="157822" name="Group 124"/>
            <p:cNvGrpSpPr>
              <a:grpSpLocks/>
            </p:cNvGrpSpPr>
            <p:nvPr/>
          </p:nvGrpSpPr>
          <p:grpSpPr bwMode="auto">
            <a:xfrm rot="6314649">
              <a:off x="3024" y="2016"/>
              <a:ext cx="240" cy="176"/>
              <a:chOff x="1824" y="2016"/>
              <a:chExt cx="1440" cy="1056"/>
            </a:xfrm>
          </p:grpSpPr>
          <p:sp>
            <p:nvSpPr>
              <p:cNvPr id="157939" name="AutoShape 125"/>
              <p:cNvSpPr>
                <a:spLocks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FF0066"/>
              </a:solidFill>
              <a:ln w="9525">
                <a:solidFill>
                  <a:srgbClr val="FF0066"/>
                </a:solidFill>
                <a:miter lim="800000"/>
                <a:headEnd/>
                <a:tailEnd/>
              </a:ln>
            </p:spPr>
            <p:txBody>
              <a:bodyPr wrap="none" anchor="ctr"/>
              <a:lstStyle/>
              <a:p>
                <a:endParaRPr lang="en-US"/>
              </a:p>
            </p:txBody>
          </p:sp>
          <p:sp>
            <p:nvSpPr>
              <p:cNvPr id="157940" name="Oval 126"/>
              <p:cNvSpPr>
                <a:spLocks noChangeArrowheads="1"/>
              </p:cNvSpPr>
              <p:nvPr/>
            </p:nvSpPr>
            <p:spPr bwMode="auto">
              <a:xfrm>
                <a:off x="2256" y="2256"/>
                <a:ext cx="576" cy="576"/>
              </a:xfrm>
              <a:prstGeom prst="ellipse">
                <a:avLst/>
              </a:prstGeom>
              <a:solidFill>
                <a:srgbClr val="FF0066"/>
              </a:solidFill>
              <a:ln w="9525">
                <a:solidFill>
                  <a:srgbClr val="FF0066"/>
                </a:solidFill>
                <a:round/>
                <a:headEnd/>
                <a:tailEnd/>
              </a:ln>
            </p:spPr>
            <p:txBody>
              <a:bodyPr wrap="none" anchor="ctr"/>
              <a:lstStyle/>
              <a:p>
                <a:endParaRPr lang="en-US"/>
              </a:p>
            </p:txBody>
          </p:sp>
          <p:sp>
            <p:nvSpPr>
              <p:cNvPr id="157941" name="AutoShape 127"/>
              <p:cNvSpPr>
                <a:spLocks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FF0066"/>
              </a:solidFill>
              <a:ln w="9525">
                <a:solidFill>
                  <a:srgbClr val="FF0066"/>
                </a:solidFill>
                <a:miter lim="800000"/>
                <a:headEnd/>
                <a:tailEnd/>
              </a:ln>
            </p:spPr>
            <p:txBody>
              <a:bodyPr wrap="none" anchor="ctr"/>
              <a:lstStyle/>
              <a:p>
                <a:endParaRPr lang="en-US"/>
              </a:p>
            </p:txBody>
          </p:sp>
        </p:grpSp>
        <p:grpSp>
          <p:nvGrpSpPr>
            <p:cNvPr id="157823" name="Group 128"/>
            <p:cNvGrpSpPr>
              <a:grpSpLocks/>
            </p:cNvGrpSpPr>
            <p:nvPr/>
          </p:nvGrpSpPr>
          <p:grpSpPr bwMode="auto">
            <a:xfrm>
              <a:off x="2784" y="2648"/>
              <a:ext cx="240" cy="176"/>
              <a:chOff x="1824" y="2016"/>
              <a:chExt cx="1440" cy="1056"/>
            </a:xfrm>
          </p:grpSpPr>
          <p:sp>
            <p:nvSpPr>
              <p:cNvPr id="157936" name="AutoShape 129"/>
              <p:cNvSpPr>
                <a:spLocks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FF0066"/>
              </a:solidFill>
              <a:ln w="9525">
                <a:solidFill>
                  <a:srgbClr val="FF0066"/>
                </a:solidFill>
                <a:miter lim="800000"/>
                <a:headEnd/>
                <a:tailEnd/>
              </a:ln>
            </p:spPr>
            <p:txBody>
              <a:bodyPr wrap="none" anchor="ctr"/>
              <a:lstStyle/>
              <a:p>
                <a:endParaRPr lang="en-US"/>
              </a:p>
            </p:txBody>
          </p:sp>
          <p:sp>
            <p:nvSpPr>
              <p:cNvPr id="157937" name="Oval 130"/>
              <p:cNvSpPr>
                <a:spLocks noChangeArrowheads="1"/>
              </p:cNvSpPr>
              <p:nvPr/>
            </p:nvSpPr>
            <p:spPr bwMode="auto">
              <a:xfrm>
                <a:off x="2256" y="2256"/>
                <a:ext cx="576" cy="576"/>
              </a:xfrm>
              <a:prstGeom prst="ellipse">
                <a:avLst/>
              </a:prstGeom>
              <a:solidFill>
                <a:srgbClr val="FF0066"/>
              </a:solidFill>
              <a:ln w="9525">
                <a:solidFill>
                  <a:srgbClr val="FF0066"/>
                </a:solidFill>
                <a:round/>
                <a:headEnd/>
                <a:tailEnd/>
              </a:ln>
            </p:spPr>
            <p:txBody>
              <a:bodyPr wrap="none" anchor="ctr"/>
              <a:lstStyle/>
              <a:p>
                <a:endParaRPr lang="en-US"/>
              </a:p>
            </p:txBody>
          </p:sp>
          <p:sp>
            <p:nvSpPr>
              <p:cNvPr id="157938" name="AutoShape 131"/>
              <p:cNvSpPr>
                <a:spLocks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FF0066"/>
              </a:solidFill>
              <a:ln w="9525">
                <a:solidFill>
                  <a:srgbClr val="FF0066"/>
                </a:solidFill>
                <a:miter lim="800000"/>
                <a:headEnd/>
                <a:tailEnd/>
              </a:ln>
            </p:spPr>
            <p:txBody>
              <a:bodyPr wrap="none" anchor="ctr"/>
              <a:lstStyle/>
              <a:p>
                <a:endParaRPr lang="en-US"/>
              </a:p>
            </p:txBody>
          </p:sp>
        </p:grpSp>
        <p:grpSp>
          <p:nvGrpSpPr>
            <p:cNvPr id="157824" name="Group 132"/>
            <p:cNvGrpSpPr>
              <a:grpSpLocks/>
            </p:cNvGrpSpPr>
            <p:nvPr/>
          </p:nvGrpSpPr>
          <p:grpSpPr bwMode="auto">
            <a:xfrm>
              <a:off x="3144" y="3112"/>
              <a:ext cx="240" cy="176"/>
              <a:chOff x="1824" y="2016"/>
              <a:chExt cx="1440" cy="1056"/>
            </a:xfrm>
          </p:grpSpPr>
          <p:sp>
            <p:nvSpPr>
              <p:cNvPr id="157933" name="AutoShape 133"/>
              <p:cNvSpPr>
                <a:spLocks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FF0066"/>
              </a:solidFill>
              <a:ln w="9525">
                <a:solidFill>
                  <a:srgbClr val="FF0066"/>
                </a:solidFill>
                <a:miter lim="800000"/>
                <a:headEnd/>
                <a:tailEnd/>
              </a:ln>
            </p:spPr>
            <p:txBody>
              <a:bodyPr wrap="none" anchor="ctr"/>
              <a:lstStyle/>
              <a:p>
                <a:endParaRPr lang="en-US"/>
              </a:p>
            </p:txBody>
          </p:sp>
          <p:sp>
            <p:nvSpPr>
              <p:cNvPr id="157934" name="Oval 134"/>
              <p:cNvSpPr>
                <a:spLocks noChangeArrowheads="1"/>
              </p:cNvSpPr>
              <p:nvPr/>
            </p:nvSpPr>
            <p:spPr bwMode="auto">
              <a:xfrm>
                <a:off x="2256" y="2256"/>
                <a:ext cx="576" cy="576"/>
              </a:xfrm>
              <a:prstGeom prst="ellipse">
                <a:avLst/>
              </a:prstGeom>
              <a:solidFill>
                <a:srgbClr val="FF0066"/>
              </a:solidFill>
              <a:ln w="9525">
                <a:solidFill>
                  <a:srgbClr val="FF0066"/>
                </a:solidFill>
                <a:round/>
                <a:headEnd/>
                <a:tailEnd/>
              </a:ln>
            </p:spPr>
            <p:txBody>
              <a:bodyPr wrap="none" anchor="ctr"/>
              <a:lstStyle/>
              <a:p>
                <a:endParaRPr lang="en-US"/>
              </a:p>
            </p:txBody>
          </p:sp>
          <p:sp>
            <p:nvSpPr>
              <p:cNvPr id="157935" name="AutoShape 135"/>
              <p:cNvSpPr>
                <a:spLocks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FF0066"/>
              </a:solidFill>
              <a:ln w="9525">
                <a:solidFill>
                  <a:srgbClr val="FF0066"/>
                </a:solidFill>
                <a:miter lim="800000"/>
                <a:headEnd/>
                <a:tailEnd/>
              </a:ln>
            </p:spPr>
            <p:txBody>
              <a:bodyPr wrap="none" anchor="ctr"/>
              <a:lstStyle/>
              <a:p>
                <a:endParaRPr lang="en-US"/>
              </a:p>
            </p:txBody>
          </p:sp>
        </p:grpSp>
        <p:grpSp>
          <p:nvGrpSpPr>
            <p:cNvPr id="157825" name="Group 136"/>
            <p:cNvGrpSpPr>
              <a:grpSpLocks/>
            </p:cNvGrpSpPr>
            <p:nvPr/>
          </p:nvGrpSpPr>
          <p:grpSpPr bwMode="auto">
            <a:xfrm>
              <a:off x="3888" y="2784"/>
              <a:ext cx="240" cy="176"/>
              <a:chOff x="1824" y="2016"/>
              <a:chExt cx="1440" cy="1056"/>
            </a:xfrm>
          </p:grpSpPr>
          <p:sp>
            <p:nvSpPr>
              <p:cNvPr id="157930" name="AutoShape 137"/>
              <p:cNvSpPr>
                <a:spLocks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FF0066"/>
              </a:solidFill>
              <a:ln w="9525">
                <a:solidFill>
                  <a:srgbClr val="FF0066"/>
                </a:solidFill>
                <a:miter lim="800000"/>
                <a:headEnd/>
                <a:tailEnd/>
              </a:ln>
            </p:spPr>
            <p:txBody>
              <a:bodyPr wrap="none" anchor="ctr"/>
              <a:lstStyle/>
              <a:p>
                <a:endParaRPr lang="en-US"/>
              </a:p>
            </p:txBody>
          </p:sp>
          <p:sp>
            <p:nvSpPr>
              <p:cNvPr id="157931" name="Oval 138"/>
              <p:cNvSpPr>
                <a:spLocks noChangeArrowheads="1"/>
              </p:cNvSpPr>
              <p:nvPr/>
            </p:nvSpPr>
            <p:spPr bwMode="auto">
              <a:xfrm>
                <a:off x="2256" y="2256"/>
                <a:ext cx="576" cy="576"/>
              </a:xfrm>
              <a:prstGeom prst="ellipse">
                <a:avLst/>
              </a:prstGeom>
              <a:solidFill>
                <a:srgbClr val="FF0066"/>
              </a:solidFill>
              <a:ln w="9525">
                <a:solidFill>
                  <a:srgbClr val="FF0066"/>
                </a:solidFill>
                <a:round/>
                <a:headEnd/>
                <a:tailEnd/>
              </a:ln>
            </p:spPr>
            <p:txBody>
              <a:bodyPr wrap="none" anchor="ctr"/>
              <a:lstStyle/>
              <a:p>
                <a:endParaRPr lang="en-US"/>
              </a:p>
            </p:txBody>
          </p:sp>
          <p:sp>
            <p:nvSpPr>
              <p:cNvPr id="157932" name="AutoShape 139"/>
              <p:cNvSpPr>
                <a:spLocks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FF0066"/>
              </a:solidFill>
              <a:ln w="9525">
                <a:solidFill>
                  <a:srgbClr val="FF0066"/>
                </a:solidFill>
                <a:miter lim="800000"/>
                <a:headEnd/>
                <a:tailEnd/>
              </a:ln>
            </p:spPr>
            <p:txBody>
              <a:bodyPr wrap="none" anchor="ctr"/>
              <a:lstStyle/>
              <a:p>
                <a:endParaRPr lang="en-US"/>
              </a:p>
            </p:txBody>
          </p:sp>
        </p:grpSp>
        <p:grpSp>
          <p:nvGrpSpPr>
            <p:cNvPr id="157826" name="Group 140"/>
            <p:cNvGrpSpPr>
              <a:grpSpLocks/>
            </p:cNvGrpSpPr>
            <p:nvPr/>
          </p:nvGrpSpPr>
          <p:grpSpPr bwMode="auto">
            <a:xfrm rot="1235553">
              <a:off x="2472" y="1664"/>
              <a:ext cx="240" cy="176"/>
              <a:chOff x="1824" y="2016"/>
              <a:chExt cx="1440" cy="1056"/>
            </a:xfrm>
          </p:grpSpPr>
          <p:sp>
            <p:nvSpPr>
              <p:cNvPr id="157927" name="AutoShape 141"/>
              <p:cNvSpPr>
                <a:spLocks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FF0066"/>
              </a:solidFill>
              <a:ln w="9525">
                <a:solidFill>
                  <a:srgbClr val="FF0066"/>
                </a:solidFill>
                <a:miter lim="800000"/>
                <a:headEnd/>
                <a:tailEnd/>
              </a:ln>
            </p:spPr>
            <p:txBody>
              <a:bodyPr wrap="none" anchor="ctr"/>
              <a:lstStyle/>
              <a:p>
                <a:endParaRPr lang="en-US"/>
              </a:p>
            </p:txBody>
          </p:sp>
          <p:sp>
            <p:nvSpPr>
              <p:cNvPr id="157928" name="Oval 142"/>
              <p:cNvSpPr>
                <a:spLocks noChangeArrowheads="1"/>
              </p:cNvSpPr>
              <p:nvPr/>
            </p:nvSpPr>
            <p:spPr bwMode="auto">
              <a:xfrm>
                <a:off x="2256" y="2256"/>
                <a:ext cx="576" cy="576"/>
              </a:xfrm>
              <a:prstGeom prst="ellipse">
                <a:avLst/>
              </a:prstGeom>
              <a:solidFill>
                <a:srgbClr val="FF0066"/>
              </a:solidFill>
              <a:ln w="9525">
                <a:solidFill>
                  <a:srgbClr val="FF0066"/>
                </a:solidFill>
                <a:round/>
                <a:headEnd/>
                <a:tailEnd/>
              </a:ln>
            </p:spPr>
            <p:txBody>
              <a:bodyPr wrap="none" anchor="ctr"/>
              <a:lstStyle/>
              <a:p>
                <a:endParaRPr lang="en-US"/>
              </a:p>
            </p:txBody>
          </p:sp>
          <p:sp>
            <p:nvSpPr>
              <p:cNvPr id="157929" name="AutoShape 143"/>
              <p:cNvSpPr>
                <a:spLocks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FF0066"/>
              </a:solidFill>
              <a:ln w="9525">
                <a:solidFill>
                  <a:srgbClr val="FF0066"/>
                </a:solidFill>
                <a:miter lim="800000"/>
                <a:headEnd/>
                <a:tailEnd/>
              </a:ln>
            </p:spPr>
            <p:txBody>
              <a:bodyPr wrap="none" anchor="ctr"/>
              <a:lstStyle/>
              <a:p>
                <a:endParaRPr lang="en-US"/>
              </a:p>
            </p:txBody>
          </p:sp>
        </p:grpSp>
        <p:grpSp>
          <p:nvGrpSpPr>
            <p:cNvPr id="157827" name="Group 144"/>
            <p:cNvGrpSpPr>
              <a:grpSpLocks/>
            </p:cNvGrpSpPr>
            <p:nvPr/>
          </p:nvGrpSpPr>
          <p:grpSpPr bwMode="auto">
            <a:xfrm rot="2176688">
              <a:off x="3408" y="1392"/>
              <a:ext cx="240" cy="176"/>
              <a:chOff x="1824" y="2016"/>
              <a:chExt cx="1440" cy="1056"/>
            </a:xfrm>
          </p:grpSpPr>
          <p:sp>
            <p:nvSpPr>
              <p:cNvPr id="157924" name="AutoShape 145"/>
              <p:cNvSpPr>
                <a:spLocks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FF0066"/>
              </a:solidFill>
              <a:ln w="9525">
                <a:solidFill>
                  <a:srgbClr val="FF0066"/>
                </a:solidFill>
                <a:miter lim="800000"/>
                <a:headEnd/>
                <a:tailEnd/>
              </a:ln>
            </p:spPr>
            <p:txBody>
              <a:bodyPr wrap="none" anchor="ctr"/>
              <a:lstStyle/>
              <a:p>
                <a:endParaRPr lang="en-US"/>
              </a:p>
            </p:txBody>
          </p:sp>
          <p:sp>
            <p:nvSpPr>
              <p:cNvPr id="157925" name="Oval 146"/>
              <p:cNvSpPr>
                <a:spLocks noChangeArrowheads="1"/>
              </p:cNvSpPr>
              <p:nvPr/>
            </p:nvSpPr>
            <p:spPr bwMode="auto">
              <a:xfrm>
                <a:off x="2256" y="2256"/>
                <a:ext cx="576" cy="576"/>
              </a:xfrm>
              <a:prstGeom prst="ellipse">
                <a:avLst/>
              </a:prstGeom>
              <a:solidFill>
                <a:srgbClr val="FF0066"/>
              </a:solidFill>
              <a:ln w="9525">
                <a:solidFill>
                  <a:srgbClr val="FF0066"/>
                </a:solidFill>
                <a:round/>
                <a:headEnd/>
                <a:tailEnd/>
              </a:ln>
            </p:spPr>
            <p:txBody>
              <a:bodyPr wrap="none" anchor="ctr"/>
              <a:lstStyle/>
              <a:p>
                <a:endParaRPr lang="en-US"/>
              </a:p>
            </p:txBody>
          </p:sp>
          <p:sp>
            <p:nvSpPr>
              <p:cNvPr id="157926" name="AutoShape 147"/>
              <p:cNvSpPr>
                <a:spLocks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FF0066"/>
              </a:solidFill>
              <a:ln w="9525">
                <a:solidFill>
                  <a:srgbClr val="FF0066"/>
                </a:solidFill>
                <a:miter lim="800000"/>
                <a:headEnd/>
                <a:tailEnd/>
              </a:ln>
            </p:spPr>
            <p:txBody>
              <a:bodyPr wrap="none" anchor="ctr"/>
              <a:lstStyle/>
              <a:p>
                <a:endParaRPr lang="en-US"/>
              </a:p>
            </p:txBody>
          </p:sp>
        </p:grpSp>
        <p:grpSp>
          <p:nvGrpSpPr>
            <p:cNvPr id="157828" name="Group 148"/>
            <p:cNvGrpSpPr>
              <a:grpSpLocks/>
            </p:cNvGrpSpPr>
            <p:nvPr/>
          </p:nvGrpSpPr>
          <p:grpSpPr bwMode="auto">
            <a:xfrm>
              <a:off x="2256" y="2136"/>
              <a:ext cx="240" cy="176"/>
              <a:chOff x="1824" y="2016"/>
              <a:chExt cx="1440" cy="1056"/>
            </a:xfrm>
          </p:grpSpPr>
          <p:sp>
            <p:nvSpPr>
              <p:cNvPr id="157921" name="AutoShape 149"/>
              <p:cNvSpPr>
                <a:spLocks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FF0066"/>
              </a:solidFill>
              <a:ln w="9525">
                <a:solidFill>
                  <a:srgbClr val="FF0066"/>
                </a:solidFill>
                <a:miter lim="800000"/>
                <a:headEnd/>
                <a:tailEnd/>
              </a:ln>
            </p:spPr>
            <p:txBody>
              <a:bodyPr wrap="none" anchor="ctr"/>
              <a:lstStyle/>
              <a:p>
                <a:endParaRPr lang="en-US"/>
              </a:p>
            </p:txBody>
          </p:sp>
          <p:sp>
            <p:nvSpPr>
              <p:cNvPr id="157922" name="Oval 150"/>
              <p:cNvSpPr>
                <a:spLocks noChangeArrowheads="1"/>
              </p:cNvSpPr>
              <p:nvPr/>
            </p:nvSpPr>
            <p:spPr bwMode="auto">
              <a:xfrm>
                <a:off x="2256" y="2256"/>
                <a:ext cx="576" cy="576"/>
              </a:xfrm>
              <a:prstGeom prst="ellipse">
                <a:avLst/>
              </a:prstGeom>
              <a:solidFill>
                <a:srgbClr val="FF0066"/>
              </a:solidFill>
              <a:ln w="9525">
                <a:solidFill>
                  <a:srgbClr val="FF0066"/>
                </a:solidFill>
                <a:round/>
                <a:headEnd/>
                <a:tailEnd/>
              </a:ln>
            </p:spPr>
            <p:txBody>
              <a:bodyPr wrap="none" anchor="ctr"/>
              <a:lstStyle/>
              <a:p>
                <a:endParaRPr lang="en-US"/>
              </a:p>
            </p:txBody>
          </p:sp>
          <p:sp>
            <p:nvSpPr>
              <p:cNvPr id="157923" name="AutoShape 151"/>
              <p:cNvSpPr>
                <a:spLocks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FF0066"/>
              </a:solidFill>
              <a:ln w="9525">
                <a:solidFill>
                  <a:srgbClr val="FF0066"/>
                </a:solidFill>
                <a:miter lim="800000"/>
                <a:headEnd/>
                <a:tailEnd/>
              </a:ln>
            </p:spPr>
            <p:txBody>
              <a:bodyPr wrap="none" anchor="ctr"/>
              <a:lstStyle/>
              <a:p>
                <a:endParaRPr lang="en-US"/>
              </a:p>
            </p:txBody>
          </p:sp>
        </p:grpSp>
        <p:grpSp>
          <p:nvGrpSpPr>
            <p:cNvPr id="157829" name="Group 152"/>
            <p:cNvGrpSpPr>
              <a:grpSpLocks/>
            </p:cNvGrpSpPr>
            <p:nvPr/>
          </p:nvGrpSpPr>
          <p:grpSpPr bwMode="auto">
            <a:xfrm rot="-3230240">
              <a:off x="4416" y="1936"/>
              <a:ext cx="240" cy="176"/>
              <a:chOff x="1824" y="2016"/>
              <a:chExt cx="1440" cy="1056"/>
            </a:xfrm>
          </p:grpSpPr>
          <p:sp>
            <p:nvSpPr>
              <p:cNvPr id="157918" name="AutoShape 153"/>
              <p:cNvSpPr>
                <a:spLocks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FF0066"/>
              </a:solidFill>
              <a:ln w="9525">
                <a:solidFill>
                  <a:srgbClr val="FF0066"/>
                </a:solidFill>
                <a:miter lim="800000"/>
                <a:headEnd/>
                <a:tailEnd/>
              </a:ln>
            </p:spPr>
            <p:txBody>
              <a:bodyPr wrap="none" anchor="ctr"/>
              <a:lstStyle/>
              <a:p>
                <a:endParaRPr lang="en-US"/>
              </a:p>
            </p:txBody>
          </p:sp>
          <p:sp>
            <p:nvSpPr>
              <p:cNvPr id="157919" name="Oval 154"/>
              <p:cNvSpPr>
                <a:spLocks noChangeArrowheads="1"/>
              </p:cNvSpPr>
              <p:nvPr/>
            </p:nvSpPr>
            <p:spPr bwMode="auto">
              <a:xfrm>
                <a:off x="2256" y="2256"/>
                <a:ext cx="576" cy="576"/>
              </a:xfrm>
              <a:prstGeom prst="ellipse">
                <a:avLst/>
              </a:prstGeom>
              <a:solidFill>
                <a:srgbClr val="FF0066"/>
              </a:solidFill>
              <a:ln w="9525">
                <a:solidFill>
                  <a:srgbClr val="FF0066"/>
                </a:solidFill>
                <a:round/>
                <a:headEnd/>
                <a:tailEnd/>
              </a:ln>
            </p:spPr>
            <p:txBody>
              <a:bodyPr wrap="none" anchor="ctr"/>
              <a:lstStyle/>
              <a:p>
                <a:endParaRPr lang="en-US"/>
              </a:p>
            </p:txBody>
          </p:sp>
          <p:sp>
            <p:nvSpPr>
              <p:cNvPr id="157920" name="AutoShape 155"/>
              <p:cNvSpPr>
                <a:spLocks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FF0066"/>
              </a:solidFill>
              <a:ln w="9525">
                <a:solidFill>
                  <a:srgbClr val="FF0066"/>
                </a:solidFill>
                <a:miter lim="800000"/>
                <a:headEnd/>
                <a:tailEnd/>
              </a:ln>
            </p:spPr>
            <p:txBody>
              <a:bodyPr wrap="none" anchor="ctr"/>
              <a:lstStyle/>
              <a:p>
                <a:endParaRPr lang="en-US"/>
              </a:p>
            </p:txBody>
          </p:sp>
        </p:grpSp>
        <p:grpSp>
          <p:nvGrpSpPr>
            <p:cNvPr id="157830" name="Group 156"/>
            <p:cNvGrpSpPr>
              <a:grpSpLocks/>
            </p:cNvGrpSpPr>
            <p:nvPr/>
          </p:nvGrpSpPr>
          <p:grpSpPr bwMode="auto">
            <a:xfrm rot="-818715">
              <a:off x="1320" y="2272"/>
              <a:ext cx="240" cy="176"/>
              <a:chOff x="1824" y="2016"/>
              <a:chExt cx="1440" cy="1056"/>
            </a:xfrm>
          </p:grpSpPr>
          <p:sp>
            <p:nvSpPr>
              <p:cNvPr id="157915" name="AutoShape 157"/>
              <p:cNvSpPr>
                <a:spLocks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FF0066"/>
              </a:solidFill>
              <a:ln w="9525">
                <a:solidFill>
                  <a:srgbClr val="FF0066"/>
                </a:solidFill>
                <a:miter lim="800000"/>
                <a:headEnd/>
                <a:tailEnd/>
              </a:ln>
            </p:spPr>
            <p:txBody>
              <a:bodyPr wrap="none" anchor="ctr"/>
              <a:lstStyle/>
              <a:p>
                <a:endParaRPr lang="en-US"/>
              </a:p>
            </p:txBody>
          </p:sp>
          <p:sp>
            <p:nvSpPr>
              <p:cNvPr id="157916" name="Oval 158"/>
              <p:cNvSpPr>
                <a:spLocks noChangeArrowheads="1"/>
              </p:cNvSpPr>
              <p:nvPr/>
            </p:nvSpPr>
            <p:spPr bwMode="auto">
              <a:xfrm>
                <a:off x="2256" y="2256"/>
                <a:ext cx="576" cy="576"/>
              </a:xfrm>
              <a:prstGeom prst="ellipse">
                <a:avLst/>
              </a:prstGeom>
              <a:solidFill>
                <a:srgbClr val="FF0066"/>
              </a:solidFill>
              <a:ln w="9525">
                <a:solidFill>
                  <a:srgbClr val="FF0066"/>
                </a:solidFill>
                <a:round/>
                <a:headEnd/>
                <a:tailEnd/>
              </a:ln>
            </p:spPr>
            <p:txBody>
              <a:bodyPr wrap="none" anchor="ctr"/>
              <a:lstStyle/>
              <a:p>
                <a:endParaRPr lang="en-US"/>
              </a:p>
            </p:txBody>
          </p:sp>
          <p:sp>
            <p:nvSpPr>
              <p:cNvPr id="157917" name="AutoShape 159"/>
              <p:cNvSpPr>
                <a:spLocks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FF0066"/>
              </a:solidFill>
              <a:ln w="9525">
                <a:solidFill>
                  <a:srgbClr val="FF0066"/>
                </a:solidFill>
                <a:miter lim="800000"/>
                <a:headEnd/>
                <a:tailEnd/>
              </a:ln>
            </p:spPr>
            <p:txBody>
              <a:bodyPr wrap="none" anchor="ctr"/>
              <a:lstStyle/>
              <a:p>
                <a:endParaRPr lang="en-US"/>
              </a:p>
            </p:txBody>
          </p:sp>
        </p:grpSp>
        <p:grpSp>
          <p:nvGrpSpPr>
            <p:cNvPr id="157831" name="Group 160"/>
            <p:cNvGrpSpPr>
              <a:grpSpLocks/>
            </p:cNvGrpSpPr>
            <p:nvPr/>
          </p:nvGrpSpPr>
          <p:grpSpPr bwMode="auto">
            <a:xfrm rot="-4646385">
              <a:off x="1488" y="1528"/>
              <a:ext cx="240" cy="176"/>
              <a:chOff x="1824" y="2016"/>
              <a:chExt cx="1440" cy="1056"/>
            </a:xfrm>
          </p:grpSpPr>
          <p:sp>
            <p:nvSpPr>
              <p:cNvPr id="157912" name="AutoShape 161"/>
              <p:cNvSpPr>
                <a:spLocks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FF0066"/>
              </a:solidFill>
              <a:ln w="9525">
                <a:solidFill>
                  <a:srgbClr val="FF0066"/>
                </a:solidFill>
                <a:miter lim="800000"/>
                <a:headEnd/>
                <a:tailEnd/>
              </a:ln>
            </p:spPr>
            <p:txBody>
              <a:bodyPr wrap="none" anchor="ctr"/>
              <a:lstStyle/>
              <a:p>
                <a:endParaRPr lang="en-US"/>
              </a:p>
            </p:txBody>
          </p:sp>
          <p:sp>
            <p:nvSpPr>
              <p:cNvPr id="157913" name="Oval 162"/>
              <p:cNvSpPr>
                <a:spLocks noChangeArrowheads="1"/>
              </p:cNvSpPr>
              <p:nvPr/>
            </p:nvSpPr>
            <p:spPr bwMode="auto">
              <a:xfrm>
                <a:off x="2256" y="2256"/>
                <a:ext cx="576" cy="576"/>
              </a:xfrm>
              <a:prstGeom prst="ellipse">
                <a:avLst/>
              </a:prstGeom>
              <a:solidFill>
                <a:srgbClr val="FF0066"/>
              </a:solidFill>
              <a:ln w="9525">
                <a:solidFill>
                  <a:srgbClr val="FF0066"/>
                </a:solidFill>
                <a:round/>
                <a:headEnd/>
                <a:tailEnd/>
              </a:ln>
            </p:spPr>
            <p:txBody>
              <a:bodyPr wrap="none" anchor="ctr"/>
              <a:lstStyle/>
              <a:p>
                <a:endParaRPr lang="en-US"/>
              </a:p>
            </p:txBody>
          </p:sp>
          <p:sp>
            <p:nvSpPr>
              <p:cNvPr id="157914" name="AutoShape 163"/>
              <p:cNvSpPr>
                <a:spLocks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FF0066"/>
              </a:solidFill>
              <a:ln w="9525">
                <a:solidFill>
                  <a:srgbClr val="FF0066"/>
                </a:solidFill>
                <a:miter lim="800000"/>
                <a:headEnd/>
                <a:tailEnd/>
              </a:ln>
            </p:spPr>
            <p:txBody>
              <a:bodyPr wrap="none" anchor="ctr"/>
              <a:lstStyle/>
              <a:p>
                <a:endParaRPr lang="en-US"/>
              </a:p>
            </p:txBody>
          </p:sp>
        </p:grpSp>
        <p:grpSp>
          <p:nvGrpSpPr>
            <p:cNvPr id="157832" name="Group 164"/>
            <p:cNvGrpSpPr>
              <a:grpSpLocks/>
            </p:cNvGrpSpPr>
            <p:nvPr/>
          </p:nvGrpSpPr>
          <p:grpSpPr bwMode="auto">
            <a:xfrm rot="4858782">
              <a:off x="4488" y="1352"/>
              <a:ext cx="240" cy="176"/>
              <a:chOff x="1824" y="2016"/>
              <a:chExt cx="1440" cy="1056"/>
            </a:xfrm>
          </p:grpSpPr>
          <p:sp>
            <p:nvSpPr>
              <p:cNvPr id="157909" name="AutoShape 165"/>
              <p:cNvSpPr>
                <a:spLocks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FF0066"/>
              </a:solidFill>
              <a:ln w="9525">
                <a:solidFill>
                  <a:srgbClr val="FF0066"/>
                </a:solidFill>
                <a:miter lim="800000"/>
                <a:headEnd/>
                <a:tailEnd/>
              </a:ln>
            </p:spPr>
            <p:txBody>
              <a:bodyPr wrap="none" anchor="ctr"/>
              <a:lstStyle/>
              <a:p>
                <a:endParaRPr lang="en-US"/>
              </a:p>
            </p:txBody>
          </p:sp>
          <p:sp>
            <p:nvSpPr>
              <p:cNvPr id="157910" name="Oval 166"/>
              <p:cNvSpPr>
                <a:spLocks noChangeArrowheads="1"/>
              </p:cNvSpPr>
              <p:nvPr/>
            </p:nvSpPr>
            <p:spPr bwMode="auto">
              <a:xfrm>
                <a:off x="2256" y="2256"/>
                <a:ext cx="576" cy="576"/>
              </a:xfrm>
              <a:prstGeom prst="ellipse">
                <a:avLst/>
              </a:prstGeom>
              <a:solidFill>
                <a:srgbClr val="FF0066"/>
              </a:solidFill>
              <a:ln w="9525">
                <a:solidFill>
                  <a:srgbClr val="FF0066"/>
                </a:solidFill>
                <a:round/>
                <a:headEnd/>
                <a:tailEnd/>
              </a:ln>
            </p:spPr>
            <p:txBody>
              <a:bodyPr wrap="none" anchor="ctr"/>
              <a:lstStyle/>
              <a:p>
                <a:endParaRPr lang="en-US"/>
              </a:p>
            </p:txBody>
          </p:sp>
          <p:sp>
            <p:nvSpPr>
              <p:cNvPr id="157911" name="AutoShape 167"/>
              <p:cNvSpPr>
                <a:spLocks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FF0066"/>
              </a:solidFill>
              <a:ln w="9525">
                <a:solidFill>
                  <a:srgbClr val="FF0066"/>
                </a:solidFill>
                <a:miter lim="800000"/>
                <a:headEnd/>
                <a:tailEnd/>
              </a:ln>
            </p:spPr>
            <p:txBody>
              <a:bodyPr wrap="none" anchor="ctr"/>
              <a:lstStyle/>
              <a:p>
                <a:endParaRPr lang="en-US"/>
              </a:p>
            </p:txBody>
          </p:sp>
        </p:grpSp>
        <p:grpSp>
          <p:nvGrpSpPr>
            <p:cNvPr id="157833" name="Group 168"/>
            <p:cNvGrpSpPr>
              <a:grpSpLocks/>
            </p:cNvGrpSpPr>
            <p:nvPr/>
          </p:nvGrpSpPr>
          <p:grpSpPr bwMode="auto">
            <a:xfrm rot="-6814358">
              <a:off x="2568" y="2312"/>
              <a:ext cx="240" cy="176"/>
              <a:chOff x="1824" y="2016"/>
              <a:chExt cx="1440" cy="1056"/>
            </a:xfrm>
          </p:grpSpPr>
          <p:sp>
            <p:nvSpPr>
              <p:cNvPr id="157906" name="AutoShape 169"/>
              <p:cNvSpPr>
                <a:spLocks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FF0066"/>
              </a:solidFill>
              <a:ln w="9525">
                <a:solidFill>
                  <a:srgbClr val="FF0066"/>
                </a:solidFill>
                <a:miter lim="800000"/>
                <a:headEnd/>
                <a:tailEnd/>
              </a:ln>
            </p:spPr>
            <p:txBody>
              <a:bodyPr wrap="none" anchor="ctr"/>
              <a:lstStyle/>
              <a:p>
                <a:endParaRPr lang="en-US"/>
              </a:p>
            </p:txBody>
          </p:sp>
          <p:sp>
            <p:nvSpPr>
              <p:cNvPr id="157907" name="Oval 170"/>
              <p:cNvSpPr>
                <a:spLocks noChangeArrowheads="1"/>
              </p:cNvSpPr>
              <p:nvPr/>
            </p:nvSpPr>
            <p:spPr bwMode="auto">
              <a:xfrm>
                <a:off x="2256" y="2256"/>
                <a:ext cx="576" cy="576"/>
              </a:xfrm>
              <a:prstGeom prst="ellipse">
                <a:avLst/>
              </a:prstGeom>
              <a:solidFill>
                <a:srgbClr val="FF0066"/>
              </a:solidFill>
              <a:ln w="9525">
                <a:solidFill>
                  <a:srgbClr val="FF0066"/>
                </a:solidFill>
                <a:round/>
                <a:headEnd/>
                <a:tailEnd/>
              </a:ln>
            </p:spPr>
            <p:txBody>
              <a:bodyPr wrap="none" anchor="ctr"/>
              <a:lstStyle/>
              <a:p>
                <a:endParaRPr lang="en-US"/>
              </a:p>
            </p:txBody>
          </p:sp>
          <p:sp>
            <p:nvSpPr>
              <p:cNvPr id="157908" name="AutoShape 171"/>
              <p:cNvSpPr>
                <a:spLocks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FF0066"/>
              </a:solidFill>
              <a:ln w="9525">
                <a:solidFill>
                  <a:srgbClr val="FF0066"/>
                </a:solidFill>
                <a:miter lim="800000"/>
                <a:headEnd/>
                <a:tailEnd/>
              </a:ln>
            </p:spPr>
            <p:txBody>
              <a:bodyPr wrap="none" anchor="ctr"/>
              <a:lstStyle/>
              <a:p>
                <a:endParaRPr lang="en-US"/>
              </a:p>
            </p:txBody>
          </p:sp>
        </p:grpSp>
        <p:grpSp>
          <p:nvGrpSpPr>
            <p:cNvPr id="157834" name="Group 172"/>
            <p:cNvGrpSpPr>
              <a:grpSpLocks/>
            </p:cNvGrpSpPr>
            <p:nvPr/>
          </p:nvGrpSpPr>
          <p:grpSpPr bwMode="auto">
            <a:xfrm>
              <a:off x="2952" y="1104"/>
              <a:ext cx="240" cy="176"/>
              <a:chOff x="1824" y="2016"/>
              <a:chExt cx="1440" cy="1056"/>
            </a:xfrm>
          </p:grpSpPr>
          <p:sp>
            <p:nvSpPr>
              <p:cNvPr id="157903" name="AutoShape 173"/>
              <p:cNvSpPr>
                <a:spLocks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FF0066"/>
              </a:solidFill>
              <a:ln w="9525">
                <a:solidFill>
                  <a:srgbClr val="FF0066"/>
                </a:solidFill>
                <a:miter lim="800000"/>
                <a:headEnd/>
                <a:tailEnd/>
              </a:ln>
            </p:spPr>
            <p:txBody>
              <a:bodyPr wrap="none" anchor="ctr"/>
              <a:lstStyle/>
              <a:p>
                <a:endParaRPr lang="en-US"/>
              </a:p>
            </p:txBody>
          </p:sp>
          <p:sp>
            <p:nvSpPr>
              <p:cNvPr id="157904" name="Oval 174"/>
              <p:cNvSpPr>
                <a:spLocks noChangeArrowheads="1"/>
              </p:cNvSpPr>
              <p:nvPr/>
            </p:nvSpPr>
            <p:spPr bwMode="auto">
              <a:xfrm>
                <a:off x="2256" y="2256"/>
                <a:ext cx="576" cy="576"/>
              </a:xfrm>
              <a:prstGeom prst="ellipse">
                <a:avLst/>
              </a:prstGeom>
              <a:solidFill>
                <a:srgbClr val="FF0066"/>
              </a:solidFill>
              <a:ln w="9525">
                <a:solidFill>
                  <a:srgbClr val="FF0066"/>
                </a:solidFill>
                <a:round/>
                <a:headEnd/>
                <a:tailEnd/>
              </a:ln>
            </p:spPr>
            <p:txBody>
              <a:bodyPr wrap="none" anchor="ctr"/>
              <a:lstStyle/>
              <a:p>
                <a:endParaRPr lang="en-US"/>
              </a:p>
            </p:txBody>
          </p:sp>
          <p:sp>
            <p:nvSpPr>
              <p:cNvPr id="157905" name="AutoShape 175"/>
              <p:cNvSpPr>
                <a:spLocks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FF0066"/>
              </a:solidFill>
              <a:ln w="9525">
                <a:solidFill>
                  <a:srgbClr val="FF0066"/>
                </a:solidFill>
                <a:miter lim="800000"/>
                <a:headEnd/>
                <a:tailEnd/>
              </a:ln>
            </p:spPr>
            <p:txBody>
              <a:bodyPr wrap="none" anchor="ctr"/>
              <a:lstStyle/>
              <a:p>
                <a:endParaRPr lang="en-US"/>
              </a:p>
            </p:txBody>
          </p:sp>
        </p:grpSp>
        <p:grpSp>
          <p:nvGrpSpPr>
            <p:cNvPr id="157835" name="Group 176"/>
            <p:cNvGrpSpPr>
              <a:grpSpLocks/>
            </p:cNvGrpSpPr>
            <p:nvPr/>
          </p:nvGrpSpPr>
          <p:grpSpPr bwMode="auto">
            <a:xfrm>
              <a:off x="3096" y="3496"/>
              <a:ext cx="240" cy="176"/>
              <a:chOff x="1824" y="2016"/>
              <a:chExt cx="1440" cy="1056"/>
            </a:xfrm>
          </p:grpSpPr>
          <p:sp>
            <p:nvSpPr>
              <p:cNvPr id="157900" name="AutoShape 177"/>
              <p:cNvSpPr>
                <a:spLocks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FF0066"/>
              </a:solidFill>
              <a:ln w="9525">
                <a:solidFill>
                  <a:srgbClr val="FF0066"/>
                </a:solidFill>
                <a:miter lim="800000"/>
                <a:headEnd/>
                <a:tailEnd/>
              </a:ln>
            </p:spPr>
            <p:txBody>
              <a:bodyPr wrap="none" anchor="ctr"/>
              <a:lstStyle/>
              <a:p>
                <a:endParaRPr lang="en-US"/>
              </a:p>
            </p:txBody>
          </p:sp>
          <p:sp>
            <p:nvSpPr>
              <p:cNvPr id="157901" name="Oval 178"/>
              <p:cNvSpPr>
                <a:spLocks noChangeArrowheads="1"/>
              </p:cNvSpPr>
              <p:nvPr/>
            </p:nvSpPr>
            <p:spPr bwMode="auto">
              <a:xfrm>
                <a:off x="2256" y="2256"/>
                <a:ext cx="576" cy="576"/>
              </a:xfrm>
              <a:prstGeom prst="ellipse">
                <a:avLst/>
              </a:prstGeom>
              <a:solidFill>
                <a:srgbClr val="FF0066"/>
              </a:solidFill>
              <a:ln w="9525">
                <a:solidFill>
                  <a:srgbClr val="FF0066"/>
                </a:solidFill>
                <a:round/>
                <a:headEnd/>
                <a:tailEnd/>
              </a:ln>
            </p:spPr>
            <p:txBody>
              <a:bodyPr wrap="none" anchor="ctr"/>
              <a:lstStyle/>
              <a:p>
                <a:endParaRPr lang="en-US"/>
              </a:p>
            </p:txBody>
          </p:sp>
          <p:sp>
            <p:nvSpPr>
              <p:cNvPr id="157902" name="AutoShape 179"/>
              <p:cNvSpPr>
                <a:spLocks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FF0066"/>
              </a:solidFill>
              <a:ln w="9525">
                <a:solidFill>
                  <a:srgbClr val="FF0066"/>
                </a:solidFill>
                <a:miter lim="800000"/>
                <a:headEnd/>
                <a:tailEnd/>
              </a:ln>
            </p:spPr>
            <p:txBody>
              <a:bodyPr wrap="none" anchor="ctr"/>
              <a:lstStyle/>
              <a:p>
                <a:endParaRPr lang="en-US"/>
              </a:p>
            </p:txBody>
          </p:sp>
        </p:grpSp>
        <p:grpSp>
          <p:nvGrpSpPr>
            <p:cNvPr id="157836" name="Group 180"/>
            <p:cNvGrpSpPr>
              <a:grpSpLocks/>
            </p:cNvGrpSpPr>
            <p:nvPr/>
          </p:nvGrpSpPr>
          <p:grpSpPr bwMode="auto">
            <a:xfrm>
              <a:off x="3552" y="3712"/>
              <a:ext cx="240" cy="176"/>
              <a:chOff x="1824" y="2016"/>
              <a:chExt cx="1440" cy="1056"/>
            </a:xfrm>
          </p:grpSpPr>
          <p:sp>
            <p:nvSpPr>
              <p:cNvPr id="157897" name="AutoShape 181"/>
              <p:cNvSpPr>
                <a:spLocks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FF0066"/>
              </a:solidFill>
              <a:ln w="9525">
                <a:solidFill>
                  <a:srgbClr val="FF0066"/>
                </a:solidFill>
                <a:miter lim="800000"/>
                <a:headEnd/>
                <a:tailEnd/>
              </a:ln>
            </p:spPr>
            <p:txBody>
              <a:bodyPr wrap="none" anchor="ctr"/>
              <a:lstStyle/>
              <a:p>
                <a:endParaRPr lang="en-US"/>
              </a:p>
            </p:txBody>
          </p:sp>
          <p:sp>
            <p:nvSpPr>
              <p:cNvPr id="157898" name="Oval 182"/>
              <p:cNvSpPr>
                <a:spLocks noChangeArrowheads="1"/>
              </p:cNvSpPr>
              <p:nvPr/>
            </p:nvSpPr>
            <p:spPr bwMode="auto">
              <a:xfrm>
                <a:off x="2256" y="2256"/>
                <a:ext cx="576" cy="576"/>
              </a:xfrm>
              <a:prstGeom prst="ellipse">
                <a:avLst/>
              </a:prstGeom>
              <a:solidFill>
                <a:srgbClr val="FF0066"/>
              </a:solidFill>
              <a:ln w="9525">
                <a:solidFill>
                  <a:srgbClr val="FF0066"/>
                </a:solidFill>
                <a:round/>
                <a:headEnd/>
                <a:tailEnd/>
              </a:ln>
            </p:spPr>
            <p:txBody>
              <a:bodyPr wrap="none" anchor="ctr"/>
              <a:lstStyle/>
              <a:p>
                <a:endParaRPr lang="en-US"/>
              </a:p>
            </p:txBody>
          </p:sp>
          <p:sp>
            <p:nvSpPr>
              <p:cNvPr id="157899" name="AutoShape 183"/>
              <p:cNvSpPr>
                <a:spLocks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FF0066"/>
              </a:solidFill>
              <a:ln w="9525">
                <a:solidFill>
                  <a:srgbClr val="FF0066"/>
                </a:solidFill>
                <a:miter lim="800000"/>
                <a:headEnd/>
                <a:tailEnd/>
              </a:ln>
            </p:spPr>
            <p:txBody>
              <a:bodyPr wrap="none" anchor="ctr"/>
              <a:lstStyle/>
              <a:p>
                <a:endParaRPr lang="en-US"/>
              </a:p>
            </p:txBody>
          </p:sp>
        </p:grpSp>
        <p:grpSp>
          <p:nvGrpSpPr>
            <p:cNvPr id="157837" name="Group 184"/>
            <p:cNvGrpSpPr>
              <a:grpSpLocks/>
            </p:cNvGrpSpPr>
            <p:nvPr/>
          </p:nvGrpSpPr>
          <p:grpSpPr bwMode="auto">
            <a:xfrm>
              <a:off x="1464" y="2824"/>
              <a:ext cx="240" cy="176"/>
              <a:chOff x="1824" y="2016"/>
              <a:chExt cx="1440" cy="1056"/>
            </a:xfrm>
          </p:grpSpPr>
          <p:sp>
            <p:nvSpPr>
              <p:cNvPr id="157894" name="AutoShape 185"/>
              <p:cNvSpPr>
                <a:spLocks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FF0066"/>
              </a:solidFill>
              <a:ln w="9525">
                <a:solidFill>
                  <a:srgbClr val="FF0066"/>
                </a:solidFill>
                <a:miter lim="800000"/>
                <a:headEnd/>
                <a:tailEnd/>
              </a:ln>
            </p:spPr>
            <p:txBody>
              <a:bodyPr wrap="none" anchor="ctr"/>
              <a:lstStyle/>
              <a:p>
                <a:endParaRPr lang="en-US"/>
              </a:p>
            </p:txBody>
          </p:sp>
          <p:sp>
            <p:nvSpPr>
              <p:cNvPr id="157895" name="Oval 186"/>
              <p:cNvSpPr>
                <a:spLocks noChangeArrowheads="1"/>
              </p:cNvSpPr>
              <p:nvPr/>
            </p:nvSpPr>
            <p:spPr bwMode="auto">
              <a:xfrm>
                <a:off x="2256" y="2256"/>
                <a:ext cx="576" cy="576"/>
              </a:xfrm>
              <a:prstGeom prst="ellipse">
                <a:avLst/>
              </a:prstGeom>
              <a:solidFill>
                <a:srgbClr val="FF0066"/>
              </a:solidFill>
              <a:ln w="9525">
                <a:solidFill>
                  <a:srgbClr val="FF0066"/>
                </a:solidFill>
                <a:round/>
                <a:headEnd/>
                <a:tailEnd/>
              </a:ln>
            </p:spPr>
            <p:txBody>
              <a:bodyPr wrap="none" anchor="ctr"/>
              <a:lstStyle/>
              <a:p>
                <a:endParaRPr lang="en-US"/>
              </a:p>
            </p:txBody>
          </p:sp>
          <p:sp>
            <p:nvSpPr>
              <p:cNvPr id="157896" name="AutoShape 187"/>
              <p:cNvSpPr>
                <a:spLocks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FF0066"/>
              </a:solidFill>
              <a:ln w="9525">
                <a:solidFill>
                  <a:srgbClr val="FF0066"/>
                </a:solidFill>
                <a:miter lim="800000"/>
                <a:headEnd/>
                <a:tailEnd/>
              </a:ln>
            </p:spPr>
            <p:txBody>
              <a:bodyPr wrap="none" anchor="ctr"/>
              <a:lstStyle/>
              <a:p>
                <a:endParaRPr lang="en-US"/>
              </a:p>
            </p:txBody>
          </p:sp>
        </p:grpSp>
        <p:grpSp>
          <p:nvGrpSpPr>
            <p:cNvPr id="157838" name="Group 188"/>
            <p:cNvGrpSpPr>
              <a:grpSpLocks/>
            </p:cNvGrpSpPr>
            <p:nvPr/>
          </p:nvGrpSpPr>
          <p:grpSpPr bwMode="auto">
            <a:xfrm>
              <a:off x="1296" y="968"/>
              <a:ext cx="240" cy="176"/>
              <a:chOff x="1824" y="2016"/>
              <a:chExt cx="1440" cy="1056"/>
            </a:xfrm>
          </p:grpSpPr>
          <p:sp>
            <p:nvSpPr>
              <p:cNvPr id="157891" name="AutoShape 189"/>
              <p:cNvSpPr>
                <a:spLocks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FF0066"/>
              </a:solidFill>
              <a:ln w="9525">
                <a:solidFill>
                  <a:srgbClr val="FF0066"/>
                </a:solidFill>
                <a:miter lim="800000"/>
                <a:headEnd/>
                <a:tailEnd/>
              </a:ln>
            </p:spPr>
            <p:txBody>
              <a:bodyPr wrap="none" anchor="ctr"/>
              <a:lstStyle/>
              <a:p>
                <a:endParaRPr lang="en-US"/>
              </a:p>
            </p:txBody>
          </p:sp>
          <p:sp>
            <p:nvSpPr>
              <p:cNvPr id="157892" name="Oval 190"/>
              <p:cNvSpPr>
                <a:spLocks noChangeArrowheads="1"/>
              </p:cNvSpPr>
              <p:nvPr/>
            </p:nvSpPr>
            <p:spPr bwMode="auto">
              <a:xfrm>
                <a:off x="2256" y="2256"/>
                <a:ext cx="576" cy="576"/>
              </a:xfrm>
              <a:prstGeom prst="ellipse">
                <a:avLst/>
              </a:prstGeom>
              <a:solidFill>
                <a:srgbClr val="FF0066"/>
              </a:solidFill>
              <a:ln w="9525">
                <a:solidFill>
                  <a:srgbClr val="FF0066"/>
                </a:solidFill>
                <a:round/>
                <a:headEnd/>
                <a:tailEnd/>
              </a:ln>
            </p:spPr>
            <p:txBody>
              <a:bodyPr wrap="none" anchor="ctr"/>
              <a:lstStyle/>
              <a:p>
                <a:endParaRPr lang="en-US"/>
              </a:p>
            </p:txBody>
          </p:sp>
          <p:sp>
            <p:nvSpPr>
              <p:cNvPr id="157893" name="AutoShape 191"/>
              <p:cNvSpPr>
                <a:spLocks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FF0066"/>
              </a:solidFill>
              <a:ln w="9525">
                <a:solidFill>
                  <a:srgbClr val="FF0066"/>
                </a:solidFill>
                <a:miter lim="800000"/>
                <a:headEnd/>
                <a:tailEnd/>
              </a:ln>
            </p:spPr>
            <p:txBody>
              <a:bodyPr wrap="none" anchor="ctr"/>
              <a:lstStyle/>
              <a:p>
                <a:endParaRPr lang="en-US"/>
              </a:p>
            </p:txBody>
          </p:sp>
        </p:grpSp>
        <p:grpSp>
          <p:nvGrpSpPr>
            <p:cNvPr id="157839" name="Group 192"/>
            <p:cNvGrpSpPr>
              <a:grpSpLocks/>
            </p:cNvGrpSpPr>
            <p:nvPr/>
          </p:nvGrpSpPr>
          <p:grpSpPr bwMode="auto">
            <a:xfrm rot="-5733247">
              <a:off x="3816" y="968"/>
              <a:ext cx="240" cy="176"/>
              <a:chOff x="1824" y="2016"/>
              <a:chExt cx="1440" cy="1056"/>
            </a:xfrm>
          </p:grpSpPr>
          <p:sp>
            <p:nvSpPr>
              <p:cNvPr id="157888" name="AutoShape 193"/>
              <p:cNvSpPr>
                <a:spLocks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FF0066"/>
              </a:solidFill>
              <a:ln w="9525">
                <a:solidFill>
                  <a:srgbClr val="FF0066"/>
                </a:solidFill>
                <a:miter lim="800000"/>
                <a:headEnd/>
                <a:tailEnd/>
              </a:ln>
            </p:spPr>
            <p:txBody>
              <a:bodyPr wrap="none" anchor="ctr"/>
              <a:lstStyle/>
              <a:p>
                <a:endParaRPr lang="en-US"/>
              </a:p>
            </p:txBody>
          </p:sp>
          <p:sp>
            <p:nvSpPr>
              <p:cNvPr id="157889" name="Oval 194"/>
              <p:cNvSpPr>
                <a:spLocks noChangeArrowheads="1"/>
              </p:cNvSpPr>
              <p:nvPr/>
            </p:nvSpPr>
            <p:spPr bwMode="auto">
              <a:xfrm>
                <a:off x="2256" y="2256"/>
                <a:ext cx="576" cy="576"/>
              </a:xfrm>
              <a:prstGeom prst="ellipse">
                <a:avLst/>
              </a:prstGeom>
              <a:solidFill>
                <a:srgbClr val="FF0066"/>
              </a:solidFill>
              <a:ln w="9525">
                <a:solidFill>
                  <a:srgbClr val="FF0066"/>
                </a:solidFill>
                <a:round/>
                <a:headEnd/>
                <a:tailEnd/>
              </a:ln>
            </p:spPr>
            <p:txBody>
              <a:bodyPr wrap="none" anchor="ctr"/>
              <a:lstStyle/>
              <a:p>
                <a:endParaRPr lang="en-US"/>
              </a:p>
            </p:txBody>
          </p:sp>
          <p:sp>
            <p:nvSpPr>
              <p:cNvPr id="157890" name="AutoShape 195"/>
              <p:cNvSpPr>
                <a:spLocks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FF0066"/>
              </a:solidFill>
              <a:ln w="9525">
                <a:solidFill>
                  <a:srgbClr val="FF0066"/>
                </a:solidFill>
                <a:miter lim="800000"/>
                <a:headEnd/>
                <a:tailEnd/>
              </a:ln>
            </p:spPr>
            <p:txBody>
              <a:bodyPr wrap="none" anchor="ctr"/>
              <a:lstStyle/>
              <a:p>
                <a:endParaRPr lang="en-US"/>
              </a:p>
            </p:txBody>
          </p:sp>
        </p:grpSp>
        <p:grpSp>
          <p:nvGrpSpPr>
            <p:cNvPr id="157840" name="Group 196"/>
            <p:cNvGrpSpPr>
              <a:grpSpLocks/>
            </p:cNvGrpSpPr>
            <p:nvPr/>
          </p:nvGrpSpPr>
          <p:grpSpPr bwMode="auto">
            <a:xfrm>
              <a:off x="1080" y="3264"/>
              <a:ext cx="240" cy="176"/>
              <a:chOff x="1824" y="2016"/>
              <a:chExt cx="1440" cy="1056"/>
            </a:xfrm>
          </p:grpSpPr>
          <p:sp>
            <p:nvSpPr>
              <p:cNvPr id="157885" name="AutoShape 197"/>
              <p:cNvSpPr>
                <a:spLocks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FF0066"/>
              </a:solidFill>
              <a:ln w="9525">
                <a:solidFill>
                  <a:srgbClr val="FF0066"/>
                </a:solidFill>
                <a:miter lim="800000"/>
                <a:headEnd/>
                <a:tailEnd/>
              </a:ln>
            </p:spPr>
            <p:txBody>
              <a:bodyPr wrap="none" anchor="ctr"/>
              <a:lstStyle/>
              <a:p>
                <a:endParaRPr lang="en-US"/>
              </a:p>
            </p:txBody>
          </p:sp>
          <p:sp>
            <p:nvSpPr>
              <p:cNvPr id="157886" name="Oval 198"/>
              <p:cNvSpPr>
                <a:spLocks noChangeArrowheads="1"/>
              </p:cNvSpPr>
              <p:nvPr/>
            </p:nvSpPr>
            <p:spPr bwMode="auto">
              <a:xfrm>
                <a:off x="2256" y="2256"/>
                <a:ext cx="576" cy="576"/>
              </a:xfrm>
              <a:prstGeom prst="ellipse">
                <a:avLst/>
              </a:prstGeom>
              <a:solidFill>
                <a:srgbClr val="FF0066"/>
              </a:solidFill>
              <a:ln w="9525">
                <a:solidFill>
                  <a:srgbClr val="FF0066"/>
                </a:solidFill>
                <a:round/>
                <a:headEnd/>
                <a:tailEnd/>
              </a:ln>
            </p:spPr>
            <p:txBody>
              <a:bodyPr wrap="none" anchor="ctr"/>
              <a:lstStyle/>
              <a:p>
                <a:endParaRPr lang="en-US"/>
              </a:p>
            </p:txBody>
          </p:sp>
          <p:sp>
            <p:nvSpPr>
              <p:cNvPr id="157887" name="AutoShape 199"/>
              <p:cNvSpPr>
                <a:spLocks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FF0066"/>
              </a:solidFill>
              <a:ln w="9525">
                <a:solidFill>
                  <a:srgbClr val="FF0066"/>
                </a:solidFill>
                <a:miter lim="800000"/>
                <a:headEnd/>
                <a:tailEnd/>
              </a:ln>
            </p:spPr>
            <p:txBody>
              <a:bodyPr wrap="none" anchor="ctr"/>
              <a:lstStyle/>
              <a:p>
                <a:endParaRPr lang="en-US"/>
              </a:p>
            </p:txBody>
          </p:sp>
        </p:grpSp>
        <p:grpSp>
          <p:nvGrpSpPr>
            <p:cNvPr id="157841" name="Group 200"/>
            <p:cNvGrpSpPr>
              <a:grpSpLocks/>
            </p:cNvGrpSpPr>
            <p:nvPr/>
          </p:nvGrpSpPr>
          <p:grpSpPr bwMode="auto">
            <a:xfrm rot="-2053269">
              <a:off x="1320" y="3520"/>
              <a:ext cx="240" cy="176"/>
              <a:chOff x="1824" y="2016"/>
              <a:chExt cx="1440" cy="1056"/>
            </a:xfrm>
          </p:grpSpPr>
          <p:sp>
            <p:nvSpPr>
              <p:cNvPr id="157882" name="AutoShape 201"/>
              <p:cNvSpPr>
                <a:spLocks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FF0066"/>
              </a:solidFill>
              <a:ln w="9525">
                <a:solidFill>
                  <a:srgbClr val="FF0066"/>
                </a:solidFill>
                <a:miter lim="800000"/>
                <a:headEnd/>
                <a:tailEnd/>
              </a:ln>
            </p:spPr>
            <p:txBody>
              <a:bodyPr wrap="none" anchor="ctr"/>
              <a:lstStyle/>
              <a:p>
                <a:endParaRPr lang="en-US"/>
              </a:p>
            </p:txBody>
          </p:sp>
          <p:sp>
            <p:nvSpPr>
              <p:cNvPr id="157883" name="Oval 202"/>
              <p:cNvSpPr>
                <a:spLocks noChangeArrowheads="1"/>
              </p:cNvSpPr>
              <p:nvPr/>
            </p:nvSpPr>
            <p:spPr bwMode="auto">
              <a:xfrm>
                <a:off x="2256" y="2256"/>
                <a:ext cx="576" cy="576"/>
              </a:xfrm>
              <a:prstGeom prst="ellipse">
                <a:avLst/>
              </a:prstGeom>
              <a:solidFill>
                <a:srgbClr val="FF0066"/>
              </a:solidFill>
              <a:ln w="9525">
                <a:solidFill>
                  <a:srgbClr val="FF0066"/>
                </a:solidFill>
                <a:round/>
                <a:headEnd/>
                <a:tailEnd/>
              </a:ln>
            </p:spPr>
            <p:txBody>
              <a:bodyPr wrap="none" anchor="ctr"/>
              <a:lstStyle/>
              <a:p>
                <a:endParaRPr lang="en-US"/>
              </a:p>
            </p:txBody>
          </p:sp>
          <p:sp>
            <p:nvSpPr>
              <p:cNvPr id="157884" name="AutoShape 203"/>
              <p:cNvSpPr>
                <a:spLocks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FF0066"/>
              </a:solidFill>
              <a:ln w="9525">
                <a:solidFill>
                  <a:srgbClr val="FF0066"/>
                </a:solidFill>
                <a:miter lim="800000"/>
                <a:headEnd/>
                <a:tailEnd/>
              </a:ln>
            </p:spPr>
            <p:txBody>
              <a:bodyPr wrap="none" anchor="ctr"/>
              <a:lstStyle/>
              <a:p>
                <a:endParaRPr lang="en-US"/>
              </a:p>
            </p:txBody>
          </p:sp>
        </p:grpSp>
        <p:grpSp>
          <p:nvGrpSpPr>
            <p:cNvPr id="157842" name="Group 204"/>
            <p:cNvGrpSpPr>
              <a:grpSpLocks/>
            </p:cNvGrpSpPr>
            <p:nvPr/>
          </p:nvGrpSpPr>
          <p:grpSpPr bwMode="auto">
            <a:xfrm rot="4480314">
              <a:off x="1968" y="2608"/>
              <a:ext cx="240" cy="176"/>
              <a:chOff x="1824" y="2016"/>
              <a:chExt cx="1440" cy="1056"/>
            </a:xfrm>
          </p:grpSpPr>
          <p:sp>
            <p:nvSpPr>
              <p:cNvPr id="157879" name="AutoShape 205"/>
              <p:cNvSpPr>
                <a:spLocks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FF0066"/>
              </a:solidFill>
              <a:ln w="9525">
                <a:solidFill>
                  <a:srgbClr val="FF0066"/>
                </a:solidFill>
                <a:miter lim="800000"/>
                <a:headEnd/>
                <a:tailEnd/>
              </a:ln>
            </p:spPr>
            <p:txBody>
              <a:bodyPr wrap="none" anchor="ctr"/>
              <a:lstStyle/>
              <a:p>
                <a:endParaRPr lang="en-US"/>
              </a:p>
            </p:txBody>
          </p:sp>
          <p:sp>
            <p:nvSpPr>
              <p:cNvPr id="157880" name="Oval 206"/>
              <p:cNvSpPr>
                <a:spLocks noChangeArrowheads="1"/>
              </p:cNvSpPr>
              <p:nvPr/>
            </p:nvSpPr>
            <p:spPr bwMode="auto">
              <a:xfrm>
                <a:off x="2256" y="2256"/>
                <a:ext cx="576" cy="576"/>
              </a:xfrm>
              <a:prstGeom prst="ellipse">
                <a:avLst/>
              </a:prstGeom>
              <a:solidFill>
                <a:srgbClr val="FF0066"/>
              </a:solidFill>
              <a:ln w="9525">
                <a:solidFill>
                  <a:srgbClr val="FF0066"/>
                </a:solidFill>
                <a:round/>
                <a:headEnd/>
                <a:tailEnd/>
              </a:ln>
            </p:spPr>
            <p:txBody>
              <a:bodyPr wrap="none" anchor="ctr"/>
              <a:lstStyle/>
              <a:p>
                <a:endParaRPr lang="en-US"/>
              </a:p>
            </p:txBody>
          </p:sp>
          <p:sp>
            <p:nvSpPr>
              <p:cNvPr id="157881" name="AutoShape 207"/>
              <p:cNvSpPr>
                <a:spLocks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FF0066"/>
              </a:solidFill>
              <a:ln w="9525">
                <a:solidFill>
                  <a:srgbClr val="FF0066"/>
                </a:solidFill>
                <a:miter lim="800000"/>
                <a:headEnd/>
                <a:tailEnd/>
              </a:ln>
            </p:spPr>
            <p:txBody>
              <a:bodyPr wrap="none" anchor="ctr"/>
              <a:lstStyle/>
              <a:p>
                <a:endParaRPr lang="en-US"/>
              </a:p>
            </p:txBody>
          </p:sp>
        </p:grpSp>
        <p:grpSp>
          <p:nvGrpSpPr>
            <p:cNvPr id="157843" name="Group 208"/>
            <p:cNvGrpSpPr>
              <a:grpSpLocks/>
            </p:cNvGrpSpPr>
            <p:nvPr/>
          </p:nvGrpSpPr>
          <p:grpSpPr bwMode="auto">
            <a:xfrm>
              <a:off x="1872" y="3288"/>
              <a:ext cx="240" cy="176"/>
              <a:chOff x="1824" y="2016"/>
              <a:chExt cx="1440" cy="1056"/>
            </a:xfrm>
          </p:grpSpPr>
          <p:sp>
            <p:nvSpPr>
              <p:cNvPr id="157876" name="AutoShape 209"/>
              <p:cNvSpPr>
                <a:spLocks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FF0066"/>
              </a:solidFill>
              <a:ln w="9525">
                <a:solidFill>
                  <a:srgbClr val="FF0066"/>
                </a:solidFill>
                <a:miter lim="800000"/>
                <a:headEnd/>
                <a:tailEnd/>
              </a:ln>
            </p:spPr>
            <p:txBody>
              <a:bodyPr wrap="none" anchor="ctr"/>
              <a:lstStyle/>
              <a:p>
                <a:endParaRPr lang="en-US"/>
              </a:p>
            </p:txBody>
          </p:sp>
          <p:sp>
            <p:nvSpPr>
              <p:cNvPr id="157877" name="Oval 210"/>
              <p:cNvSpPr>
                <a:spLocks noChangeArrowheads="1"/>
              </p:cNvSpPr>
              <p:nvPr/>
            </p:nvSpPr>
            <p:spPr bwMode="auto">
              <a:xfrm>
                <a:off x="2256" y="2256"/>
                <a:ext cx="576" cy="576"/>
              </a:xfrm>
              <a:prstGeom prst="ellipse">
                <a:avLst/>
              </a:prstGeom>
              <a:solidFill>
                <a:srgbClr val="FF0066"/>
              </a:solidFill>
              <a:ln w="9525">
                <a:solidFill>
                  <a:srgbClr val="FF0066"/>
                </a:solidFill>
                <a:round/>
                <a:headEnd/>
                <a:tailEnd/>
              </a:ln>
            </p:spPr>
            <p:txBody>
              <a:bodyPr wrap="none" anchor="ctr"/>
              <a:lstStyle/>
              <a:p>
                <a:endParaRPr lang="en-US"/>
              </a:p>
            </p:txBody>
          </p:sp>
          <p:sp>
            <p:nvSpPr>
              <p:cNvPr id="157878" name="AutoShape 211"/>
              <p:cNvSpPr>
                <a:spLocks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FF0066"/>
              </a:solidFill>
              <a:ln w="9525">
                <a:solidFill>
                  <a:srgbClr val="FF0066"/>
                </a:solidFill>
                <a:miter lim="800000"/>
                <a:headEnd/>
                <a:tailEnd/>
              </a:ln>
            </p:spPr>
            <p:txBody>
              <a:bodyPr wrap="none" anchor="ctr"/>
              <a:lstStyle/>
              <a:p>
                <a:endParaRPr lang="en-US"/>
              </a:p>
            </p:txBody>
          </p:sp>
        </p:grpSp>
        <p:grpSp>
          <p:nvGrpSpPr>
            <p:cNvPr id="157844" name="Group 212"/>
            <p:cNvGrpSpPr>
              <a:grpSpLocks/>
            </p:cNvGrpSpPr>
            <p:nvPr/>
          </p:nvGrpSpPr>
          <p:grpSpPr bwMode="auto">
            <a:xfrm rot="-3247841">
              <a:off x="2064" y="3152"/>
              <a:ext cx="240" cy="176"/>
              <a:chOff x="1824" y="2016"/>
              <a:chExt cx="1440" cy="1056"/>
            </a:xfrm>
          </p:grpSpPr>
          <p:sp>
            <p:nvSpPr>
              <p:cNvPr id="157873" name="AutoShape 213"/>
              <p:cNvSpPr>
                <a:spLocks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FF0066"/>
              </a:solidFill>
              <a:ln w="9525">
                <a:solidFill>
                  <a:srgbClr val="FF0066"/>
                </a:solidFill>
                <a:miter lim="800000"/>
                <a:headEnd/>
                <a:tailEnd/>
              </a:ln>
            </p:spPr>
            <p:txBody>
              <a:bodyPr wrap="none" anchor="ctr"/>
              <a:lstStyle/>
              <a:p>
                <a:endParaRPr lang="en-US"/>
              </a:p>
            </p:txBody>
          </p:sp>
          <p:sp>
            <p:nvSpPr>
              <p:cNvPr id="157874" name="Oval 214"/>
              <p:cNvSpPr>
                <a:spLocks noChangeArrowheads="1"/>
              </p:cNvSpPr>
              <p:nvPr/>
            </p:nvSpPr>
            <p:spPr bwMode="auto">
              <a:xfrm>
                <a:off x="2256" y="2256"/>
                <a:ext cx="576" cy="576"/>
              </a:xfrm>
              <a:prstGeom prst="ellipse">
                <a:avLst/>
              </a:prstGeom>
              <a:solidFill>
                <a:srgbClr val="FF0066"/>
              </a:solidFill>
              <a:ln w="9525">
                <a:solidFill>
                  <a:srgbClr val="FF0066"/>
                </a:solidFill>
                <a:round/>
                <a:headEnd/>
                <a:tailEnd/>
              </a:ln>
            </p:spPr>
            <p:txBody>
              <a:bodyPr wrap="none" anchor="ctr"/>
              <a:lstStyle/>
              <a:p>
                <a:endParaRPr lang="en-US"/>
              </a:p>
            </p:txBody>
          </p:sp>
          <p:sp>
            <p:nvSpPr>
              <p:cNvPr id="157875" name="AutoShape 215"/>
              <p:cNvSpPr>
                <a:spLocks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FF0066"/>
              </a:solidFill>
              <a:ln w="9525">
                <a:solidFill>
                  <a:srgbClr val="FF0066"/>
                </a:solidFill>
                <a:miter lim="800000"/>
                <a:headEnd/>
                <a:tailEnd/>
              </a:ln>
            </p:spPr>
            <p:txBody>
              <a:bodyPr wrap="none" anchor="ctr"/>
              <a:lstStyle/>
              <a:p>
                <a:endParaRPr lang="en-US"/>
              </a:p>
            </p:txBody>
          </p:sp>
        </p:grpSp>
        <p:grpSp>
          <p:nvGrpSpPr>
            <p:cNvPr id="157845" name="Group 216"/>
            <p:cNvGrpSpPr>
              <a:grpSpLocks/>
            </p:cNvGrpSpPr>
            <p:nvPr/>
          </p:nvGrpSpPr>
          <p:grpSpPr bwMode="auto">
            <a:xfrm>
              <a:off x="1008" y="2040"/>
              <a:ext cx="240" cy="176"/>
              <a:chOff x="1824" y="2016"/>
              <a:chExt cx="1440" cy="1056"/>
            </a:xfrm>
          </p:grpSpPr>
          <p:sp>
            <p:nvSpPr>
              <p:cNvPr id="157870" name="AutoShape 217"/>
              <p:cNvSpPr>
                <a:spLocks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FF0066"/>
              </a:solidFill>
              <a:ln w="9525">
                <a:solidFill>
                  <a:srgbClr val="FF0066"/>
                </a:solidFill>
                <a:miter lim="800000"/>
                <a:headEnd/>
                <a:tailEnd/>
              </a:ln>
            </p:spPr>
            <p:txBody>
              <a:bodyPr wrap="none" anchor="ctr"/>
              <a:lstStyle/>
              <a:p>
                <a:endParaRPr lang="en-US"/>
              </a:p>
            </p:txBody>
          </p:sp>
          <p:sp>
            <p:nvSpPr>
              <p:cNvPr id="157871" name="Oval 218"/>
              <p:cNvSpPr>
                <a:spLocks noChangeArrowheads="1"/>
              </p:cNvSpPr>
              <p:nvPr/>
            </p:nvSpPr>
            <p:spPr bwMode="auto">
              <a:xfrm>
                <a:off x="2256" y="2256"/>
                <a:ext cx="576" cy="576"/>
              </a:xfrm>
              <a:prstGeom prst="ellipse">
                <a:avLst/>
              </a:prstGeom>
              <a:solidFill>
                <a:srgbClr val="FF0066"/>
              </a:solidFill>
              <a:ln w="9525">
                <a:solidFill>
                  <a:srgbClr val="FF0066"/>
                </a:solidFill>
                <a:round/>
                <a:headEnd/>
                <a:tailEnd/>
              </a:ln>
            </p:spPr>
            <p:txBody>
              <a:bodyPr wrap="none" anchor="ctr"/>
              <a:lstStyle/>
              <a:p>
                <a:endParaRPr lang="en-US"/>
              </a:p>
            </p:txBody>
          </p:sp>
          <p:sp>
            <p:nvSpPr>
              <p:cNvPr id="157872" name="AutoShape 219"/>
              <p:cNvSpPr>
                <a:spLocks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FF0066"/>
              </a:solidFill>
              <a:ln w="9525">
                <a:solidFill>
                  <a:srgbClr val="FF0066"/>
                </a:solidFill>
                <a:miter lim="800000"/>
                <a:headEnd/>
                <a:tailEnd/>
              </a:ln>
            </p:spPr>
            <p:txBody>
              <a:bodyPr wrap="none" anchor="ctr"/>
              <a:lstStyle/>
              <a:p>
                <a:endParaRPr lang="en-US"/>
              </a:p>
            </p:txBody>
          </p:sp>
        </p:grpSp>
        <p:grpSp>
          <p:nvGrpSpPr>
            <p:cNvPr id="157846" name="Group 220"/>
            <p:cNvGrpSpPr>
              <a:grpSpLocks/>
            </p:cNvGrpSpPr>
            <p:nvPr/>
          </p:nvGrpSpPr>
          <p:grpSpPr bwMode="auto">
            <a:xfrm>
              <a:off x="4632" y="2232"/>
              <a:ext cx="240" cy="176"/>
              <a:chOff x="1824" y="2016"/>
              <a:chExt cx="1440" cy="1056"/>
            </a:xfrm>
          </p:grpSpPr>
          <p:sp>
            <p:nvSpPr>
              <p:cNvPr id="157867" name="AutoShape 221"/>
              <p:cNvSpPr>
                <a:spLocks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FF0066"/>
              </a:solidFill>
              <a:ln w="9525">
                <a:solidFill>
                  <a:srgbClr val="FF0066"/>
                </a:solidFill>
                <a:miter lim="800000"/>
                <a:headEnd/>
                <a:tailEnd/>
              </a:ln>
            </p:spPr>
            <p:txBody>
              <a:bodyPr wrap="none" anchor="ctr"/>
              <a:lstStyle/>
              <a:p>
                <a:endParaRPr lang="en-US"/>
              </a:p>
            </p:txBody>
          </p:sp>
          <p:sp>
            <p:nvSpPr>
              <p:cNvPr id="157868" name="Oval 222"/>
              <p:cNvSpPr>
                <a:spLocks noChangeArrowheads="1"/>
              </p:cNvSpPr>
              <p:nvPr/>
            </p:nvSpPr>
            <p:spPr bwMode="auto">
              <a:xfrm>
                <a:off x="2256" y="2256"/>
                <a:ext cx="576" cy="576"/>
              </a:xfrm>
              <a:prstGeom prst="ellipse">
                <a:avLst/>
              </a:prstGeom>
              <a:solidFill>
                <a:srgbClr val="FF0066"/>
              </a:solidFill>
              <a:ln w="9525">
                <a:solidFill>
                  <a:srgbClr val="FF0066"/>
                </a:solidFill>
                <a:round/>
                <a:headEnd/>
                <a:tailEnd/>
              </a:ln>
            </p:spPr>
            <p:txBody>
              <a:bodyPr wrap="none" anchor="ctr"/>
              <a:lstStyle/>
              <a:p>
                <a:endParaRPr lang="en-US"/>
              </a:p>
            </p:txBody>
          </p:sp>
          <p:sp>
            <p:nvSpPr>
              <p:cNvPr id="157869" name="AutoShape 223"/>
              <p:cNvSpPr>
                <a:spLocks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FF0066"/>
              </a:solidFill>
              <a:ln w="9525">
                <a:solidFill>
                  <a:srgbClr val="FF0066"/>
                </a:solidFill>
                <a:miter lim="800000"/>
                <a:headEnd/>
                <a:tailEnd/>
              </a:ln>
            </p:spPr>
            <p:txBody>
              <a:bodyPr wrap="none" anchor="ctr"/>
              <a:lstStyle/>
              <a:p>
                <a:endParaRPr lang="en-US"/>
              </a:p>
            </p:txBody>
          </p:sp>
        </p:grpSp>
        <p:grpSp>
          <p:nvGrpSpPr>
            <p:cNvPr id="157847" name="Group 224"/>
            <p:cNvGrpSpPr>
              <a:grpSpLocks/>
            </p:cNvGrpSpPr>
            <p:nvPr/>
          </p:nvGrpSpPr>
          <p:grpSpPr bwMode="auto">
            <a:xfrm rot="1754325">
              <a:off x="2256" y="1176"/>
              <a:ext cx="240" cy="176"/>
              <a:chOff x="1824" y="2016"/>
              <a:chExt cx="1440" cy="1056"/>
            </a:xfrm>
          </p:grpSpPr>
          <p:sp>
            <p:nvSpPr>
              <p:cNvPr id="157864" name="AutoShape 225"/>
              <p:cNvSpPr>
                <a:spLocks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FF0066"/>
              </a:solidFill>
              <a:ln w="9525">
                <a:solidFill>
                  <a:srgbClr val="FF0066"/>
                </a:solidFill>
                <a:miter lim="800000"/>
                <a:headEnd/>
                <a:tailEnd/>
              </a:ln>
            </p:spPr>
            <p:txBody>
              <a:bodyPr wrap="none" anchor="ctr"/>
              <a:lstStyle/>
              <a:p>
                <a:endParaRPr lang="en-US"/>
              </a:p>
            </p:txBody>
          </p:sp>
          <p:sp>
            <p:nvSpPr>
              <p:cNvPr id="157865" name="Oval 226"/>
              <p:cNvSpPr>
                <a:spLocks noChangeArrowheads="1"/>
              </p:cNvSpPr>
              <p:nvPr/>
            </p:nvSpPr>
            <p:spPr bwMode="auto">
              <a:xfrm>
                <a:off x="2256" y="2256"/>
                <a:ext cx="576" cy="576"/>
              </a:xfrm>
              <a:prstGeom prst="ellipse">
                <a:avLst/>
              </a:prstGeom>
              <a:solidFill>
                <a:srgbClr val="FF0066"/>
              </a:solidFill>
              <a:ln w="9525">
                <a:solidFill>
                  <a:srgbClr val="FF0066"/>
                </a:solidFill>
                <a:round/>
                <a:headEnd/>
                <a:tailEnd/>
              </a:ln>
            </p:spPr>
            <p:txBody>
              <a:bodyPr wrap="none" anchor="ctr"/>
              <a:lstStyle/>
              <a:p>
                <a:endParaRPr lang="en-US"/>
              </a:p>
            </p:txBody>
          </p:sp>
          <p:sp>
            <p:nvSpPr>
              <p:cNvPr id="157866" name="AutoShape 227"/>
              <p:cNvSpPr>
                <a:spLocks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FF0066"/>
              </a:solidFill>
              <a:ln w="9525">
                <a:solidFill>
                  <a:srgbClr val="FF0066"/>
                </a:solidFill>
                <a:miter lim="800000"/>
                <a:headEnd/>
                <a:tailEnd/>
              </a:ln>
            </p:spPr>
            <p:txBody>
              <a:bodyPr wrap="none" anchor="ctr"/>
              <a:lstStyle/>
              <a:p>
                <a:endParaRPr lang="en-US"/>
              </a:p>
            </p:txBody>
          </p:sp>
        </p:grpSp>
        <p:grpSp>
          <p:nvGrpSpPr>
            <p:cNvPr id="157848" name="Group 228"/>
            <p:cNvGrpSpPr>
              <a:grpSpLocks/>
            </p:cNvGrpSpPr>
            <p:nvPr/>
          </p:nvGrpSpPr>
          <p:grpSpPr bwMode="auto">
            <a:xfrm>
              <a:off x="2328" y="3736"/>
              <a:ext cx="240" cy="176"/>
              <a:chOff x="1824" y="2016"/>
              <a:chExt cx="1440" cy="1056"/>
            </a:xfrm>
          </p:grpSpPr>
          <p:sp>
            <p:nvSpPr>
              <p:cNvPr id="157861" name="AutoShape 229"/>
              <p:cNvSpPr>
                <a:spLocks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FF0066"/>
              </a:solidFill>
              <a:ln w="9525">
                <a:solidFill>
                  <a:srgbClr val="FF0066"/>
                </a:solidFill>
                <a:miter lim="800000"/>
                <a:headEnd/>
                <a:tailEnd/>
              </a:ln>
            </p:spPr>
            <p:txBody>
              <a:bodyPr wrap="none" anchor="ctr"/>
              <a:lstStyle/>
              <a:p>
                <a:endParaRPr lang="en-US"/>
              </a:p>
            </p:txBody>
          </p:sp>
          <p:sp>
            <p:nvSpPr>
              <p:cNvPr id="157862" name="Oval 230"/>
              <p:cNvSpPr>
                <a:spLocks noChangeArrowheads="1"/>
              </p:cNvSpPr>
              <p:nvPr/>
            </p:nvSpPr>
            <p:spPr bwMode="auto">
              <a:xfrm>
                <a:off x="2256" y="2256"/>
                <a:ext cx="576" cy="576"/>
              </a:xfrm>
              <a:prstGeom prst="ellipse">
                <a:avLst/>
              </a:prstGeom>
              <a:solidFill>
                <a:srgbClr val="FF0066"/>
              </a:solidFill>
              <a:ln w="9525">
                <a:solidFill>
                  <a:srgbClr val="FF0066"/>
                </a:solidFill>
                <a:round/>
                <a:headEnd/>
                <a:tailEnd/>
              </a:ln>
            </p:spPr>
            <p:txBody>
              <a:bodyPr wrap="none" anchor="ctr"/>
              <a:lstStyle/>
              <a:p>
                <a:endParaRPr lang="en-US"/>
              </a:p>
            </p:txBody>
          </p:sp>
          <p:sp>
            <p:nvSpPr>
              <p:cNvPr id="157863" name="AutoShape 231"/>
              <p:cNvSpPr>
                <a:spLocks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FF0066"/>
              </a:solidFill>
              <a:ln w="9525">
                <a:solidFill>
                  <a:srgbClr val="FF0066"/>
                </a:solidFill>
                <a:miter lim="800000"/>
                <a:headEnd/>
                <a:tailEnd/>
              </a:ln>
            </p:spPr>
            <p:txBody>
              <a:bodyPr wrap="none" anchor="ctr"/>
              <a:lstStyle/>
              <a:p>
                <a:endParaRPr lang="en-US"/>
              </a:p>
            </p:txBody>
          </p:sp>
        </p:grpSp>
        <p:grpSp>
          <p:nvGrpSpPr>
            <p:cNvPr id="157849" name="Group 232"/>
            <p:cNvGrpSpPr>
              <a:grpSpLocks/>
            </p:cNvGrpSpPr>
            <p:nvPr/>
          </p:nvGrpSpPr>
          <p:grpSpPr bwMode="auto">
            <a:xfrm>
              <a:off x="2328" y="832"/>
              <a:ext cx="240" cy="176"/>
              <a:chOff x="1824" y="2016"/>
              <a:chExt cx="1440" cy="1056"/>
            </a:xfrm>
          </p:grpSpPr>
          <p:sp>
            <p:nvSpPr>
              <p:cNvPr id="157858" name="AutoShape 233"/>
              <p:cNvSpPr>
                <a:spLocks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FF0066"/>
              </a:solidFill>
              <a:ln w="9525">
                <a:solidFill>
                  <a:srgbClr val="FF0066"/>
                </a:solidFill>
                <a:miter lim="800000"/>
                <a:headEnd/>
                <a:tailEnd/>
              </a:ln>
            </p:spPr>
            <p:txBody>
              <a:bodyPr wrap="none" anchor="ctr"/>
              <a:lstStyle/>
              <a:p>
                <a:endParaRPr lang="en-US"/>
              </a:p>
            </p:txBody>
          </p:sp>
          <p:sp>
            <p:nvSpPr>
              <p:cNvPr id="157859" name="Oval 234"/>
              <p:cNvSpPr>
                <a:spLocks noChangeArrowheads="1"/>
              </p:cNvSpPr>
              <p:nvPr/>
            </p:nvSpPr>
            <p:spPr bwMode="auto">
              <a:xfrm>
                <a:off x="2256" y="2256"/>
                <a:ext cx="576" cy="576"/>
              </a:xfrm>
              <a:prstGeom prst="ellipse">
                <a:avLst/>
              </a:prstGeom>
              <a:solidFill>
                <a:srgbClr val="FF0066"/>
              </a:solidFill>
              <a:ln w="9525">
                <a:solidFill>
                  <a:srgbClr val="FF0066"/>
                </a:solidFill>
                <a:round/>
                <a:headEnd/>
                <a:tailEnd/>
              </a:ln>
            </p:spPr>
            <p:txBody>
              <a:bodyPr wrap="none" anchor="ctr"/>
              <a:lstStyle/>
              <a:p>
                <a:endParaRPr lang="en-US"/>
              </a:p>
            </p:txBody>
          </p:sp>
          <p:sp>
            <p:nvSpPr>
              <p:cNvPr id="157860" name="AutoShape 235"/>
              <p:cNvSpPr>
                <a:spLocks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FF0066"/>
              </a:solidFill>
              <a:ln w="9525">
                <a:solidFill>
                  <a:srgbClr val="FF0066"/>
                </a:solidFill>
                <a:miter lim="800000"/>
                <a:headEnd/>
                <a:tailEnd/>
              </a:ln>
            </p:spPr>
            <p:txBody>
              <a:bodyPr wrap="none" anchor="ctr"/>
              <a:lstStyle/>
              <a:p>
                <a:endParaRPr lang="en-US"/>
              </a:p>
            </p:txBody>
          </p:sp>
        </p:grpSp>
        <p:grpSp>
          <p:nvGrpSpPr>
            <p:cNvPr id="157850" name="Group 236"/>
            <p:cNvGrpSpPr>
              <a:grpSpLocks/>
            </p:cNvGrpSpPr>
            <p:nvPr/>
          </p:nvGrpSpPr>
          <p:grpSpPr bwMode="auto">
            <a:xfrm>
              <a:off x="864" y="1352"/>
              <a:ext cx="240" cy="176"/>
              <a:chOff x="1824" y="2016"/>
              <a:chExt cx="1440" cy="1056"/>
            </a:xfrm>
          </p:grpSpPr>
          <p:sp>
            <p:nvSpPr>
              <p:cNvPr id="157855" name="AutoShape 237"/>
              <p:cNvSpPr>
                <a:spLocks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FF0066"/>
              </a:solidFill>
              <a:ln w="9525">
                <a:solidFill>
                  <a:srgbClr val="FF0066"/>
                </a:solidFill>
                <a:miter lim="800000"/>
                <a:headEnd/>
                <a:tailEnd/>
              </a:ln>
            </p:spPr>
            <p:txBody>
              <a:bodyPr wrap="none" anchor="ctr"/>
              <a:lstStyle/>
              <a:p>
                <a:endParaRPr lang="en-US"/>
              </a:p>
            </p:txBody>
          </p:sp>
          <p:sp>
            <p:nvSpPr>
              <p:cNvPr id="157856" name="Oval 238"/>
              <p:cNvSpPr>
                <a:spLocks noChangeArrowheads="1"/>
              </p:cNvSpPr>
              <p:nvPr/>
            </p:nvSpPr>
            <p:spPr bwMode="auto">
              <a:xfrm>
                <a:off x="2256" y="2256"/>
                <a:ext cx="576" cy="576"/>
              </a:xfrm>
              <a:prstGeom prst="ellipse">
                <a:avLst/>
              </a:prstGeom>
              <a:solidFill>
                <a:srgbClr val="FF0066"/>
              </a:solidFill>
              <a:ln w="9525">
                <a:solidFill>
                  <a:srgbClr val="FF0066"/>
                </a:solidFill>
                <a:round/>
                <a:headEnd/>
                <a:tailEnd/>
              </a:ln>
            </p:spPr>
            <p:txBody>
              <a:bodyPr wrap="none" anchor="ctr"/>
              <a:lstStyle/>
              <a:p>
                <a:endParaRPr lang="en-US"/>
              </a:p>
            </p:txBody>
          </p:sp>
          <p:sp>
            <p:nvSpPr>
              <p:cNvPr id="157857" name="AutoShape 239"/>
              <p:cNvSpPr>
                <a:spLocks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FF0066"/>
              </a:solidFill>
              <a:ln w="9525">
                <a:solidFill>
                  <a:srgbClr val="FF0066"/>
                </a:solidFill>
                <a:miter lim="800000"/>
                <a:headEnd/>
                <a:tailEnd/>
              </a:ln>
            </p:spPr>
            <p:txBody>
              <a:bodyPr wrap="none" anchor="ctr"/>
              <a:lstStyle/>
              <a:p>
                <a:endParaRPr lang="en-US"/>
              </a:p>
            </p:txBody>
          </p:sp>
        </p:grpSp>
        <p:grpSp>
          <p:nvGrpSpPr>
            <p:cNvPr id="157851" name="Group 240"/>
            <p:cNvGrpSpPr>
              <a:grpSpLocks/>
            </p:cNvGrpSpPr>
            <p:nvPr/>
          </p:nvGrpSpPr>
          <p:grpSpPr bwMode="auto">
            <a:xfrm>
              <a:off x="1872" y="2960"/>
              <a:ext cx="240" cy="176"/>
              <a:chOff x="1824" y="2016"/>
              <a:chExt cx="1440" cy="1056"/>
            </a:xfrm>
          </p:grpSpPr>
          <p:sp>
            <p:nvSpPr>
              <p:cNvPr id="157852" name="AutoShape 241"/>
              <p:cNvSpPr>
                <a:spLocks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FF0066"/>
              </a:solidFill>
              <a:ln w="9525">
                <a:solidFill>
                  <a:srgbClr val="FF0066"/>
                </a:solidFill>
                <a:miter lim="800000"/>
                <a:headEnd/>
                <a:tailEnd/>
              </a:ln>
            </p:spPr>
            <p:txBody>
              <a:bodyPr wrap="none" anchor="ctr"/>
              <a:lstStyle/>
              <a:p>
                <a:endParaRPr lang="en-US"/>
              </a:p>
            </p:txBody>
          </p:sp>
          <p:sp>
            <p:nvSpPr>
              <p:cNvPr id="157853" name="Oval 242"/>
              <p:cNvSpPr>
                <a:spLocks noChangeArrowheads="1"/>
              </p:cNvSpPr>
              <p:nvPr/>
            </p:nvSpPr>
            <p:spPr bwMode="auto">
              <a:xfrm>
                <a:off x="2256" y="2256"/>
                <a:ext cx="576" cy="576"/>
              </a:xfrm>
              <a:prstGeom prst="ellipse">
                <a:avLst/>
              </a:prstGeom>
              <a:solidFill>
                <a:srgbClr val="FF0066"/>
              </a:solidFill>
              <a:ln w="9525">
                <a:solidFill>
                  <a:srgbClr val="FF0066"/>
                </a:solidFill>
                <a:round/>
                <a:headEnd/>
                <a:tailEnd/>
              </a:ln>
            </p:spPr>
            <p:txBody>
              <a:bodyPr wrap="none" anchor="ctr"/>
              <a:lstStyle/>
              <a:p>
                <a:endParaRPr lang="en-US"/>
              </a:p>
            </p:txBody>
          </p:sp>
          <p:sp>
            <p:nvSpPr>
              <p:cNvPr id="157854" name="AutoShape 243"/>
              <p:cNvSpPr>
                <a:spLocks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FF0066"/>
              </a:solidFill>
              <a:ln w="9525">
                <a:solidFill>
                  <a:srgbClr val="FF0066"/>
                </a:solidFill>
                <a:miter lim="800000"/>
                <a:headEnd/>
                <a:tailEnd/>
              </a:ln>
            </p:spPr>
            <p:txBody>
              <a:bodyPr wrap="none" anchor="ctr"/>
              <a:lstStyle/>
              <a:p>
                <a:endParaRPr lang="en-US"/>
              </a:p>
            </p:txBody>
          </p:sp>
        </p:grpSp>
      </p:grpSp>
      <p:grpSp>
        <p:nvGrpSpPr>
          <p:cNvPr id="157700" name="Group 244"/>
          <p:cNvGrpSpPr>
            <a:grpSpLocks noChangeAspect="1"/>
          </p:cNvGrpSpPr>
          <p:nvPr/>
        </p:nvGrpSpPr>
        <p:grpSpPr bwMode="auto">
          <a:xfrm>
            <a:off x="2209800" y="1447800"/>
            <a:ext cx="5164138" cy="3968750"/>
            <a:chOff x="864" y="832"/>
            <a:chExt cx="4008" cy="3080"/>
          </a:xfrm>
        </p:grpSpPr>
        <p:grpSp>
          <p:nvGrpSpPr>
            <p:cNvPr id="157702" name="Group 245"/>
            <p:cNvGrpSpPr>
              <a:grpSpLocks noChangeAspect="1"/>
            </p:cNvGrpSpPr>
            <p:nvPr/>
          </p:nvGrpSpPr>
          <p:grpSpPr bwMode="auto">
            <a:xfrm rot="6314649">
              <a:off x="3024" y="2016"/>
              <a:ext cx="240" cy="176"/>
              <a:chOff x="1824" y="2016"/>
              <a:chExt cx="1440" cy="1056"/>
            </a:xfrm>
          </p:grpSpPr>
          <p:sp>
            <p:nvSpPr>
              <p:cNvPr id="157819" name="AutoShape 246"/>
              <p:cNvSpPr>
                <a:spLocks noChangeAspect="1"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0000FF"/>
              </a:solidFill>
              <a:ln w="9525">
                <a:solidFill>
                  <a:srgbClr val="0000FF"/>
                </a:solidFill>
                <a:miter lim="800000"/>
                <a:headEnd/>
                <a:tailEnd/>
              </a:ln>
            </p:spPr>
            <p:txBody>
              <a:bodyPr wrap="none" anchor="ctr"/>
              <a:lstStyle/>
              <a:p>
                <a:endParaRPr lang="en-US"/>
              </a:p>
            </p:txBody>
          </p:sp>
          <p:sp>
            <p:nvSpPr>
              <p:cNvPr id="157820" name="Oval 247"/>
              <p:cNvSpPr>
                <a:spLocks noChangeAspect="1" noChangeArrowheads="1"/>
              </p:cNvSpPr>
              <p:nvPr/>
            </p:nvSpPr>
            <p:spPr bwMode="auto">
              <a:xfrm>
                <a:off x="2256" y="2256"/>
                <a:ext cx="576" cy="576"/>
              </a:xfrm>
              <a:prstGeom prst="ellipse">
                <a:avLst/>
              </a:prstGeom>
              <a:solidFill>
                <a:srgbClr val="0000FF"/>
              </a:solidFill>
              <a:ln w="9525">
                <a:solidFill>
                  <a:srgbClr val="0000FF"/>
                </a:solidFill>
                <a:round/>
                <a:headEnd/>
                <a:tailEnd/>
              </a:ln>
            </p:spPr>
            <p:txBody>
              <a:bodyPr wrap="none" anchor="ctr"/>
              <a:lstStyle/>
              <a:p>
                <a:endParaRPr lang="en-US"/>
              </a:p>
            </p:txBody>
          </p:sp>
          <p:sp>
            <p:nvSpPr>
              <p:cNvPr id="157821" name="AutoShape 248"/>
              <p:cNvSpPr>
                <a:spLocks noChangeAspect="1"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0000FF"/>
              </a:solidFill>
              <a:ln w="9525">
                <a:solidFill>
                  <a:srgbClr val="0000FF"/>
                </a:solidFill>
                <a:miter lim="800000"/>
                <a:headEnd/>
                <a:tailEnd/>
              </a:ln>
            </p:spPr>
            <p:txBody>
              <a:bodyPr wrap="none" anchor="ctr"/>
              <a:lstStyle/>
              <a:p>
                <a:endParaRPr lang="en-US"/>
              </a:p>
            </p:txBody>
          </p:sp>
        </p:grpSp>
        <p:grpSp>
          <p:nvGrpSpPr>
            <p:cNvPr id="157703" name="Group 249"/>
            <p:cNvGrpSpPr>
              <a:grpSpLocks noChangeAspect="1"/>
            </p:cNvGrpSpPr>
            <p:nvPr/>
          </p:nvGrpSpPr>
          <p:grpSpPr bwMode="auto">
            <a:xfrm>
              <a:off x="2784" y="2648"/>
              <a:ext cx="240" cy="176"/>
              <a:chOff x="1824" y="2016"/>
              <a:chExt cx="1440" cy="1056"/>
            </a:xfrm>
          </p:grpSpPr>
          <p:sp>
            <p:nvSpPr>
              <p:cNvPr id="157816" name="AutoShape 250"/>
              <p:cNvSpPr>
                <a:spLocks noChangeAspect="1"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0000FF"/>
              </a:solidFill>
              <a:ln w="9525">
                <a:solidFill>
                  <a:srgbClr val="0000FF"/>
                </a:solidFill>
                <a:miter lim="800000"/>
                <a:headEnd/>
                <a:tailEnd/>
              </a:ln>
            </p:spPr>
            <p:txBody>
              <a:bodyPr wrap="none" anchor="ctr"/>
              <a:lstStyle/>
              <a:p>
                <a:endParaRPr lang="en-US"/>
              </a:p>
            </p:txBody>
          </p:sp>
          <p:sp>
            <p:nvSpPr>
              <p:cNvPr id="157817" name="Oval 251"/>
              <p:cNvSpPr>
                <a:spLocks noChangeAspect="1" noChangeArrowheads="1"/>
              </p:cNvSpPr>
              <p:nvPr/>
            </p:nvSpPr>
            <p:spPr bwMode="auto">
              <a:xfrm>
                <a:off x="2256" y="2256"/>
                <a:ext cx="576" cy="576"/>
              </a:xfrm>
              <a:prstGeom prst="ellipse">
                <a:avLst/>
              </a:prstGeom>
              <a:solidFill>
                <a:srgbClr val="0000FF"/>
              </a:solidFill>
              <a:ln w="9525">
                <a:solidFill>
                  <a:srgbClr val="0000FF"/>
                </a:solidFill>
                <a:round/>
                <a:headEnd/>
                <a:tailEnd/>
              </a:ln>
            </p:spPr>
            <p:txBody>
              <a:bodyPr wrap="none" anchor="ctr"/>
              <a:lstStyle/>
              <a:p>
                <a:endParaRPr lang="en-US"/>
              </a:p>
            </p:txBody>
          </p:sp>
          <p:sp>
            <p:nvSpPr>
              <p:cNvPr id="157818" name="AutoShape 252"/>
              <p:cNvSpPr>
                <a:spLocks noChangeAspect="1"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0000FF"/>
              </a:solidFill>
              <a:ln w="9525">
                <a:solidFill>
                  <a:srgbClr val="0000FF"/>
                </a:solidFill>
                <a:miter lim="800000"/>
                <a:headEnd/>
                <a:tailEnd/>
              </a:ln>
            </p:spPr>
            <p:txBody>
              <a:bodyPr wrap="none" anchor="ctr"/>
              <a:lstStyle/>
              <a:p>
                <a:endParaRPr lang="en-US"/>
              </a:p>
            </p:txBody>
          </p:sp>
        </p:grpSp>
        <p:grpSp>
          <p:nvGrpSpPr>
            <p:cNvPr id="157704" name="Group 253"/>
            <p:cNvGrpSpPr>
              <a:grpSpLocks noChangeAspect="1"/>
            </p:cNvGrpSpPr>
            <p:nvPr/>
          </p:nvGrpSpPr>
          <p:grpSpPr bwMode="auto">
            <a:xfrm>
              <a:off x="3144" y="3112"/>
              <a:ext cx="240" cy="176"/>
              <a:chOff x="1824" y="2016"/>
              <a:chExt cx="1440" cy="1056"/>
            </a:xfrm>
          </p:grpSpPr>
          <p:sp>
            <p:nvSpPr>
              <p:cNvPr id="157813" name="AutoShape 254"/>
              <p:cNvSpPr>
                <a:spLocks noChangeAspect="1"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0000FF"/>
              </a:solidFill>
              <a:ln w="9525">
                <a:solidFill>
                  <a:srgbClr val="0000FF"/>
                </a:solidFill>
                <a:miter lim="800000"/>
                <a:headEnd/>
                <a:tailEnd/>
              </a:ln>
            </p:spPr>
            <p:txBody>
              <a:bodyPr wrap="none" anchor="ctr"/>
              <a:lstStyle/>
              <a:p>
                <a:endParaRPr lang="en-US"/>
              </a:p>
            </p:txBody>
          </p:sp>
          <p:sp>
            <p:nvSpPr>
              <p:cNvPr id="157814" name="Oval 255"/>
              <p:cNvSpPr>
                <a:spLocks noChangeAspect="1" noChangeArrowheads="1"/>
              </p:cNvSpPr>
              <p:nvPr/>
            </p:nvSpPr>
            <p:spPr bwMode="auto">
              <a:xfrm>
                <a:off x="2256" y="2256"/>
                <a:ext cx="576" cy="576"/>
              </a:xfrm>
              <a:prstGeom prst="ellipse">
                <a:avLst/>
              </a:prstGeom>
              <a:solidFill>
                <a:srgbClr val="0000FF"/>
              </a:solidFill>
              <a:ln w="9525">
                <a:solidFill>
                  <a:srgbClr val="0000FF"/>
                </a:solidFill>
                <a:round/>
                <a:headEnd/>
                <a:tailEnd/>
              </a:ln>
            </p:spPr>
            <p:txBody>
              <a:bodyPr wrap="none" anchor="ctr"/>
              <a:lstStyle/>
              <a:p>
                <a:endParaRPr lang="en-US"/>
              </a:p>
            </p:txBody>
          </p:sp>
          <p:sp>
            <p:nvSpPr>
              <p:cNvPr id="157815" name="AutoShape 256"/>
              <p:cNvSpPr>
                <a:spLocks noChangeAspect="1"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0000FF"/>
              </a:solidFill>
              <a:ln w="9525">
                <a:solidFill>
                  <a:srgbClr val="0000FF"/>
                </a:solidFill>
                <a:miter lim="800000"/>
                <a:headEnd/>
                <a:tailEnd/>
              </a:ln>
            </p:spPr>
            <p:txBody>
              <a:bodyPr wrap="none" anchor="ctr"/>
              <a:lstStyle/>
              <a:p>
                <a:endParaRPr lang="en-US"/>
              </a:p>
            </p:txBody>
          </p:sp>
        </p:grpSp>
        <p:grpSp>
          <p:nvGrpSpPr>
            <p:cNvPr id="157705" name="Group 257"/>
            <p:cNvGrpSpPr>
              <a:grpSpLocks noChangeAspect="1"/>
            </p:cNvGrpSpPr>
            <p:nvPr/>
          </p:nvGrpSpPr>
          <p:grpSpPr bwMode="auto">
            <a:xfrm>
              <a:off x="3888" y="2784"/>
              <a:ext cx="240" cy="176"/>
              <a:chOff x="1824" y="2016"/>
              <a:chExt cx="1440" cy="1056"/>
            </a:xfrm>
          </p:grpSpPr>
          <p:sp>
            <p:nvSpPr>
              <p:cNvPr id="157810" name="AutoShape 258"/>
              <p:cNvSpPr>
                <a:spLocks noChangeAspect="1"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0000FF"/>
              </a:solidFill>
              <a:ln w="9525">
                <a:solidFill>
                  <a:srgbClr val="0000FF"/>
                </a:solidFill>
                <a:miter lim="800000"/>
                <a:headEnd/>
                <a:tailEnd/>
              </a:ln>
            </p:spPr>
            <p:txBody>
              <a:bodyPr wrap="none" anchor="ctr"/>
              <a:lstStyle/>
              <a:p>
                <a:endParaRPr lang="en-US"/>
              </a:p>
            </p:txBody>
          </p:sp>
          <p:sp>
            <p:nvSpPr>
              <p:cNvPr id="157811" name="Oval 259"/>
              <p:cNvSpPr>
                <a:spLocks noChangeAspect="1" noChangeArrowheads="1"/>
              </p:cNvSpPr>
              <p:nvPr/>
            </p:nvSpPr>
            <p:spPr bwMode="auto">
              <a:xfrm>
                <a:off x="2256" y="2256"/>
                <a:ext cx="576" cy="576"/>
              </a:xfrm>
              <a:prstGeom prst="ellipse">
                <a:avLst/>
              </a:prstGeom>
              <a:solidFill>
                <a:srgbClr val="0000FF"/>
              </a:solidFill>
              <a:ln w="9525">
                <a:solidFill>
                  <a:srgbClr val="0000FF"/>
                </a:solidFill>
                <a:round/>
                <a:headEnd/>
                <a:tailEnd/>
              </a:ln>
            </p:spPr>
            <p:txBody>
              <a:bodyPr wrap="none" anchor="ctr"/>
              <a:lstStyle/>
              <a:p>
                <a:endParaRPr lang="en-US"/>
              </a:p>
            </p:txBody>
          </p:sp>
          <p:sp>
            <p:nvSpPr>
              <p:cNvPr id="157812" name="AutoShape 260"/>
              <p:cNvSpPr>
                <a:spLocks noChangeAspect="1"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0000FF"/>
              </a:solidFill>
              <a:ln w="9525">
                <a:solidFill>
                  <a:srgbClr val="0000FF"/>
                </a:solidFill>
                <a:miter lim="800000"/>
                <a:headEnd/>
                <a:tailEnd/>
              </a:ln>
            </p:spPr>
            <p:txBody>
              <a:bodyPr wrap="none" anchor="ctr"/>
              <a:lstStyle/>
              <a:p>
                <a:endParaRPr lang="en-US"/>
              </a:p>
            </p:txBody>
          </p:sp>
        </p:grpSp>
        <p:grpSp>
          <p:nvGrpSpPr>
            <p:cNvPr id="157706" name="Group 261"/>
            <p:cNvGrpSpPr>
              <a:grpSpLocks noChangeAspect="1"/>
            </p:cNvGrpSpPr>
            <p:nvPr/>
          </p:nvGrpSpPr>
          <p:grpSpPr bwMode="auto">
            <a:xfrm rot="1235553">
              <a:off x="2472" y="1664"/>
              <a:ext cx="240" cy="176"/>
              <a:chOff x="1824" y="2016"/>
              <a:chExt cx="1440" cy="1056"/>
            </a:xfrm>
          </p:grpSpPr>
          <p:sp>
            <p:nvSpPr>
              <p:cNvPr id="157807" name="AutoShape 262"/>
              <p:cNvSpPr>
                <a:spLocks noChangeAspect="1"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0000FF"/>
              </a:solidFill>
              <a:ln w="9525">
                <a:solidFill>
                  <a:srgbClr val="0000FF"/>
                </a:solidFill>
                <a:miter lim="800000"/>
                <a:headEnd/>
                <a:tailEnd/>
              </a:ln>
            </p:spPr>
            <p:txBody>
              <a:bodyPr wrap="none" anchor="ctr"/>
              <a:lstStyle/>
              <a:p>
                <a:endParaRPr lang="en-US"/>
              </a:p>
            </p:txBody>
          </p:sp>
          <p:sp>
            <p:nvSpPr>
              <p:cNvPr id="157808" name="Oval 263"/>
              <p:cNvSpPr>
                <a:spLocks noChangeAspect="1" noChangeArrowheads="1"/>
              </p:cNvSpPr>
              <p:nvPr/>
            </p:nvSpPr>
            <p:spPr bwMode="auto">
              <a:xfrm>
                <a:off x="2256" y="2256"/>
                <a:ext cx="576" cy="576"/>
              </a:xfrm>
              <a:prstGeom prst="ellipse">
                <a:avLst/>
              </a:prstGeom>
              <a:solidFill>
                <a:srgbClr val="0000FF"/>
              </a:solidFill>
              <a:ln w="9525">
                <a:solidFill>
                  <a:srgbClr val="0000FF"/>
                </a:solidFill>
                <a:round/>
                <a:headEnd/>
                <a:tailEnd/>
              </a:ln>
            </p:spPr>
            <p:txBody>
              <a:bodyPr wrap="none" anchor="ctr"/>
              <a:lstStyle/>
              <a:p>
                <a:endParaRPr lang="en-US"/>
              </a:p>
            </p:txBody>
          </p:sp>
          <p:sp>
            <p:nvSpPr>
              <p:cNvPr id="157809" name="AutoShape 264"/>
              <p:cNvSpPr>
                <a:spLocks noChangeAspect="1"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0000FF"/>
              </a:solidFill>
              <a:ln w="9525">
                <a:solidFill>
                  <a:srgbClr val="0000FF"/>
                </a:solidFill>
                <a:miter lim="800000"/>
                <a:headEnd/>
                <a:tailEnd/>
              </a:ln>
            </p:spPr>
            <p:txBody>
              <a:bodyPr wrap="none" anchor="ctr"/>
              <a:lstStyle/>
              <a:p>
                <a:endParaRPr lang="en-US"/>
              </a:p>
            </p:txBody>
          </p:sp>
        </p:grpSp>
        <p:grpSp>
          <p:nvGrpSpPr>
            <p:cNvPr id="157707" name="Group 265"/>
            <p:cNvGrpSpPr>
              <a:grpSpLocks noChangeAspect="1"/>
            </p:cNvGrpSpPr>
            <p:nvPr/>
          </p:nvGrpSpPr>
          <p:grpSpPr bwMode="auto">
            <a:xfrm rot="2176688">
              <a:off x="3408" y="1392"/>
              <a:ext cx="240" cy="176"/>
              <a:chOff x="1824" y="2016"/>
              <a:chExt cx="1440" cy="1056"/>
            </a:xfrm>
          </p:grpSpPr>
          <p:sp>
            <p:nvSpPr>
              <p:cNvPr id="157804" name="AutoShape 266"/>
              <p:cNvSpPr>
                <a:spLocks noChangeAspect="1"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0000FF"/>
              </a:solidFill>
              <a:ln w="9525">
                <a:solidFill>
                  <a:srgbClr val="0000FF"/>
                </a:solidFill>
                <a:miter lim="800000"/>
                <a:headEnd/>
                <a:tailEnd/>
              </a:ln>
            </p:spPr>
            <p:txBody>
              <a:bodyPr wrap="none" anchor="ctr"/>
              <a:lstStyle/>
              <a:p>
                <a:endParaRPr lang="en-US"/>
              </a:p>
            </p:txBody>
          </p:sp>
          <p:sp>
            <p:nvSpPr>
              <p:cNvPr id="157805" name="Oval 267"/>
              <p:cNvSpPr>
                <a:spLocks noChangeAspect="1" noChangeArrowheads="1"/>
              </p:cNvSpPr>
              <p:nvPr/>
            </p:nvSpPr>
            <p:spPr bwMode="auto">
              <a:xfrm>
                <a:off x="2256" y="2256"/>
                <a:ext cx="576" cy="576"/>
              </a:xfrm>
              <a:prstGeom prst="ellipse">
                <a:avLst/>
              </a:prstGeom>
              <a:solidFill>
                <a:srgbClr val="0000FF"/>
              </a:solidFill>
              <a:ln w="9525">
                <a:solidFill>
                  <a:srgbClr val="0000FF"/>
                </a:solidFill>
                <a:round/>
                <a:headEnd/>
                <a:tailEnd/>
              </a:ln>
            </p:spPr>
            <p:txBody>
              <a:bodyPr wrap="none" anchor="ctr"/>
              <a:lstStyle/>
              <a:p>
                <a:endParaRPr lang="en-US"/>
              </a:p>
            </p:txBody>
          </p:sp>
          <p:sp>
            <p:nvSpPr>
              <p:cNvPr id="157806" name="AutoShape 268"/>
              <p:cNvSpPr>
                <a:spLocks noChangeAspect="1"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0000FF"/>
              </a:solidFill>
              <a:ln w="9525">
                <a:solidFill>
                  <a:srgbClr val="0000FF"/>
                </a:solidFill>
                <a:miter lim="800000"/>
                <a:headEnd/>
                <a:tailEnd/>
              </a:ln>
            </p:spPr>
            <p:txBody>
              <a:bodyPr wrap="none" anchor="ctr"/>
              <a:lstStyle/>
              <a:p>
                <a:endParaRPr lang="en-US"/>
              </a:p>
            </p:txBody>
          </p:sp>
        </p:grpSp>
        <p:grpSp>
          <p:nvGrpSpPr>
            <p:cNvPr id="157708" name="Group 269"/>
            <p:cNvGrpSpPr>
              <a:grpSpLocks noChangeAspect="1"/>
            </p:cNvGrpSpPr>
            <p:nvPr/>
          </p:nvGrpSpPr>
          <p:grpSpPr bwMode="auto">
            <a:xfrm>
              <a:off x="2256" y="2136"/>
              <a:ext cx="240" cy="176"/>
              <a:chOff x="1824" y="2016"/>
              <a:chExt cx="1440" cy="1056"/>
            </a:xfrm>
          </p:grpSpPr>
          <p:sp>
            <p:nvSpPr>
              <p:cNvPr id="157801" name="AutoShape 270"/>
              <p:cNvSpPr>
                <a:spLocks noChangeAspect="1"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0000FF"/>
              </a:solidFill>
              <a:ln w="9525">
                <a:solidFill>
                  <a:srgbClr val="0000FF"/>
                </a:solidFill>
                <a:miter lim="800000"/>
                <a:headEnd/>
                <a:tailEnd/>
              </a:ln>
            </p:spPr>
            <p:txBody>
              <a:bodyPr wrap="none" anchor="ctr"/>
              <a:lstStyle/>
              <a:p>
                <a:endParaRPr lang="en-US"/>
              </a:p>
            </p:txBody>
          </p:sp>
          <p:sp>
            <p:nvSpPr>
              <p:cNvPr id="157802" name="Oval 271"/>
              <p:cNvSpPr>
                <a:spLocks noChangeAspect="1" noChangeArrowheads="1"/>
              </p:cNvSpPr>
              <p:nvPr/>
            </p:nvSpPr>
            <p:spPr bwMode="auto">
              <a:xfrm>
                <a:off x="2256" y="2256"/>
                <a:ext cx="576" cy="576"/>
              </a:xfrm>
              <a:prstGeom prst="ellipse">
                <a:avLst/>
              </a:prstGeom>
              <a:solidFill>
                <a:srgbClr val="0000FF"/>
              </a:solidFill>
              <a:ln w="9525">
                <a:solidFill>
                  <a:srgbClr val="0000FF"/>
                </a:solidFill>
                <a:round/>
                <a:headEnd/>
                <a:tailEnd/>
              </a:ln>
            </p:spPr>
            <p:txBody>
              <a:bodyPr wrap="none" anchor="ctr"/>
              <a:lstStyle/>
              <a:p>
                <a:endParaRPr lang="en-US"/>
              </a:p>
            </p:txBody>
          </p:sp>
          <p:sp>
            <p:nvSpPr>
              <p:cNvPr id="157803" name="AutoShape 272"/>
              <p:cNvSpPr>
                <a:spLocks noChangeAspect="1"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0000FF"/>
              </a:solidFill>
              <a:ln w="9525">
                <a:solidFill>
                  <a:srgbClr val="0000FF"/>
                </a:solidFill>
                <a:miter lim="800000"/>
                <a:headEnd/>
                <a:tailEnd/>
              </a:ln>
            </p:spPr>
            <p:txBody>
              <a:bodyPr wrap="none" anchor="ctr"/>
              <a:lstStyle/>
              <a:p>
                <a:endParaRPr lang="en-US"/>
              </a:p>
            </p:txBody>
          </p:sp>
        </p:grpSp>
        <p:grpSp>
          <p:nvGrpSpPr>
            <p:cNvPr id="157709" name="Group 273"/>
            <p:cNvGrpSpPr>
              <a:grpSpLocks noChangeAspect="1"/>
            </p:cNvGrpSpPr>
            <p:nvPr/>
          </p:nvGrpSpPr>
          <p:grpSpPr bwMode="auto">
            <a:xfrm rot="-3230240">
              <a:off x="4416" y="1936"/>
              <a:ext cx="240" cy="176"/>
              <a:chOff x="1824" y="2016"/>
              <a:chExt cx="1440" cy="1056"/>
            </a:xfrm>
          </p:grpSpPr>
          <p:sp>
            <p:nvSpPr>
              <p:cNvPr id="157798" name="AutoShape 274"/>
              <p:cNvSpPr>
                <a:spLocks noChangeAspect="1"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0000FF"/>
              </a:solidFill>
              <a:ln w="9525">
                <a:solidFill>
                  <a:srgbClr val="0000FF"/>
                </a:solidFill>
                <a:miter lim="800000"/>
                <a:headEnd/>
                <a:tailEnd/>
              </a:ln>
            </p:spPr>
            <p:txBody>
              <a:bodyPr wrap="none" anchor="ctr"/>
              <a:lstStyle/>
              <a:p>
                <a:endParaRPr lang="en-US"/>
              </a:p>
            </p:txBody>
          </p:sp>
          <p:sp>
            <p:nvSpPr>
              <p:cNvPr id="157799" name="Oval 275"/>
              <p:cNvSpPr>
                <a:spLocks noChangeAspect="1" noChangeArrowheads="1"/>
              </p:cNvSpPr>
              <p:nvPr/>
            </p:nvSpPr>
            <p:spPr bwMode="auto">
              <a:xfrm>
                <a:off x="2256" y="2256"/>
                <a:ext cx="576" cy="576"/>
              </a:xfrm>
              <a:prstGeom prst="ellipse">
                <a:avLst/>
              </a:prstGeom>
              <a:solidFill>
                <a:srgbClr val="0000FF"/>
              </a:solidFill>
              <a:ln w="9525">
                <a:solidFill>
                  <a:srgbClr val="0000FF"/>
                </a:solidFill>
                <a:round/>
                <a:headEnd/>
                <a:tailEnd/>
              </a:ln>
            </p:spPr>
            <p:txBody>
              <a:bodyPr wrap="none" anchor="ctr"/>
              <a:lstStyle/>
              <a:p>
                <a:endParaRPr lang="en-US"/>
              </a:p>
            </p:txBody>
          </p:sp>
          <p:sp>
            <p:nvSpPr>
              <p:cNvPr id="157800" name="AutoShape 276"/>
              <p:cNvSpPr>
                <a:spLocks noChangeAspect="1"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0000FF"/>
              </a:solidFill>
              <a:ln w="9525">
                <a:solidFill>
                  <a:srgbClr val="0000FF"/>
                </a:solidFill>
                <a:miter lim="800000"/>
                <a:headEnd/>
                <a:tailEnd/>
              </a:ln>
            </p:spPr>
            <p:txBody>
              <a:bodyPr wrap="none" anchor="ctr"/>
              <a:lstStyle/>
              <a:p>
                <a:endParaRPr lang="en-US"/>
              </a:p>
            </p:txBody>
          </p:sp>
        </p:grpSp>
        <p:grpSp>
          <p:nvGrpSpPr>
            <p:cNvPr id="157710" name="Group 277"/>
            <p:cNvGrpSpPr>
              <a:grpSpLocks noChangeAspect="1"/>
            </p:cNvGrpSpPr>
            <p:nvPr/>
          </p:nvGrpSpPr>
          <p:grpSpPr bwMode="auto">
            <a:xfrm rot="-818715">
              <a:off x="1320" y="2272"/>
              <a:ext cx="240" cy="176"/>
              <a:chOff x="1824" y="2016"/>
              <a:chExt cx="1440" cy="1056"/>
            </a:xfrm>
          </p:grpSpPr>
          <p:sp>
            <p:nvSpPr>
              <p:cNvPr id="157795" name="AutoShape 278"/>
              <p:cNvSpPr>
                <a:spLocks noChangeAspect="1"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0000FF"/>
              </a:solidFill>
              <a:ln w="9525">
                <a:solidFill>
                  <a:srgbClr val="0000FF"/>
                </a:solidFill>
                <a:miter lim="800000"/>
                <a:headEnd/>
                <a:tailEnd/>
              </a:ln>
            </p:spPr>
            <p:txBody>
              <a:bodyPr wrap="none" anchor="ctr"/>
              <a:lstStyle/>
              <a:p>
                <a:endParaRPr lang="en-US"/>
              </a:p>
            </p:txBody>
          </p:sp>
          <p:sp>
            <p:nvSpPr>
              <p:cNvPr id="157796" name="Oval 279"/>
              <p:cNvSpPr>
                <a:spLocks noChangeAspect="1" noChangeArrowheads="1"/>
              </p:cNvSpPr>
              <p:nvPr/>
            </p:nvSpPr>
            <p:spPr bwMode="auto">
              <a:xfrm>
                <a:off x="2256" y="2256"/>
                <a:ext cx="576" cy="576"/>
              </a:xfrm>
              <a:prstGeom prst="ellipse">
                <a:avLst/>
              </a:prstGeom>
              <a:solidFill>
                <a:srgbClr val="0000FF"/>
              </a:solidFill>
              <a:ln w="9525">
                <a:solidFill>
                  <a:srgbClr val="0000FF"/>
                </a:solidFill>
                <a:round/>
                <a:headEnd/>
                <a:tailEnd/>
              </a:ln>
            </p:spPr>
            <p:txBody>
              <a:bodyPr wrap="none" anchor="ctr"/>
              <a:lstStyle/>
              <a:p>
                <a:endParaRPr lang="en-US"/>
              </a:p>
            </p:txBody>
          </p:sp>
          <p:sp>
            <p:nvSpPr>
              <p:cNvPr id="157797" name="AutoShape 280"/>
              <p:cNvSpPr>
                <a:spLocks noChangeAspect="1"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0000FF"/>
              </a:solidFill>
              <a:ln w="9525">
                <a:solidFill>
                  <a:srgbClr val="0000FF"/>
                </a:solidFill>
                <a:miter lim="800000"/>
                <a:headEnd/>
                <a:tailEnd/>
              </a:ln>
            </p:spPr>
            <p:txBody>
              <a:bodyPr wrap="none" anchor="ctr"/>
              <a:lstStyle/>
              <a:p>
                <a:endParaRPr lang="en-US"/>
              </a:p>
            </p:txBody>
          </p:sp>
        </p:grpSp>
        <p:grpSp>
          <p:nvGrpSpPr>
            <p:cNvPr id="157711" name="Group 281"/>
            <p:cNvGrpSpPr>
              <a:grpSpLocks noChangeAspect="1"/>
            </p:cNvGrpSpPr>
            <p:nvPr/>
          </p:nvGrpSpPr>
          <p:grpSpPr bwMode="auto">
            <a:xfrm rot="-4646385">
              <a:off x="1488" y="1528"/>
              <a:ext cx="240" cy="176"/>
              <a:chOff x="1824" y="2016"/>
              <a:chExt cx="1440" cy="1056"/>
            </a:xfrm>
          </p:grpSpPr>
          <p:sp>
            <p:nvSpPr>
              <p:cNvPr id="157792" name="AutoShape 282"/>
              <p:cNvSpPr>
                <a:spLocks noChangeAspect="1"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0000FF"/>
              </a:solidFill>
              <a:ln w="9525">
                <a:solidFill>
                  <a:srgbClr val="0000FF"/>
                </a:solidFill>
                <a:miter lim="800000"/>
                <a:headEnd/>
                <a:tailEnd/>
              </a:ln>
            </p:spPr>
            <p:txBody>
              <a:bodyPr wrap="none" anchor="ctr"/>
              <a:lstStyle/>
              <a:p>
                <a:endParaRPr lang="en-US"/>
              </a:p>
            </p:txBody>
          </p:sp>
          <p:sp>
            <p:nvSpPr>
              <p:cNvPr id="157793" name="Oval 283"/>
              <p:cNvSpPr>
                <a:spLocks noChangeAspect="1" noChangeArrowheads="1"/>
              </p:cNvSpPr>
              <p:nvPr/>
            </p:nvSpPr>
            <p:spPr bwMode="auto">
              <a:xfrm>
                <a:off x="2256" y="2256"/>
                <a:ext cx="576" cy="576"/>
              </a:xfrm>
              <a:prstGeom prst="ellipse">
                <a:avLst/>
              </a:prstGeom>
              <a:solidFill>
                <a:srgbClr val="0000FF"/>
              </a:solidFill>
              <a:ln w="9525">
                <a:solidFill>
                  <a:srgbClr val="0000FF"/>
                </a:solidFill>
                <a:round/>
                <a:headEnd/>
                <a:tailEnd/>
              </a:ln>
            </p:spPr>
            <p:txBody>
              <a:bodyPr wrap="none" anchor="ctr"/>
              <a:lstStyle/>
              <a:p>
                <a:endParaRPr lang="en-US"/>
              </a:p>
            </p:txBody>
          </p:sp>
          <p:sp>
            <p:nvSpPr>
              <p:cNvPr id="157794" name="AutoShape 284"/>
              <p:cNvSpPr>
                <a:spLocks noChangeAspect="1"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0000FF"/>
              </a:solidFill>
              <a:ln w="9525">
                <a:solidFill>
                  <a:srgbClr val="0000FF"/>
                </a:solidFill>
                <a:miter lim="800000"/>
                <a:headEnd/>
                <a:tailEnd/>
              </a:ln>
            </p:spPr>
            <p:txBody>
              <a:bodyPr wrap="none" anchor="ctr"/>
              <a:lstStyle/>
              <a:p>
                <a:endParaRPr lang="en-US"/>
              </a:p>
            </p:txBody>
          </p:sp>
        </p:grpSp>
        <p:grpSp>
          <p:nvGrpSpPr>
            <p:cNvPr id="157712" name="Group 285"/>
            <p:cNvGrpSpPr>
              <a:grpSpLocks noChangeAspect="1"/>
            </p:cNvGrpSpPr>
            <p:nvPr/>
          </p:nvGrpSpPr>
          <p:grpSpPr bwMode="auto">
            <a:xfrm rot="4858782">
              <a:off x="4488" y="1352"/>
              <a:ext cx="240" cy="176"/>
              <a:chOff x="1824" y="2016"/>
              <a:chExt cx="1440" cy="1056"/>
            </a:xfrm>
          </p:grpSpPr>
          <p:sp>
            <p:nvSpPr>
              <p:cNvPr id="157789" name="AutoShape 286"/>
              <p:cNvSpPr>
                <a:spLocks noChangeAspect="1"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0000FF"/>
              </a:solidFill>
              <a:ln w="9525">
                <a:solidFill>
                  <a:srgbClr val="0000FF"/>
                </a:solidFill>
                <a:miter lim="800000"/>
                <a:headEnd/>
                <a:tailEnd/>
              </a:ln>
            </p:spPr>
            <p:txBody>
              <a:bodyPr wrap="none" anchor="ctr"/>
              <a:lstStyle/>
              <a:p>
                <a:endParaRPr lang="en-US"/>
              </a:p>
            </p:txBody>
          </p:sp>
          <p:sp>
            <p:nvSpPr>
              <p:cNvPr id="157790" name="Oval 287"/>
              <p:cNvSpPr>
                <a:spLocks noChangeAspect="1" noChangeArrowheads="1"/>
              </p:cNvSpPr>
              <p:nvPr/>
            </p:nvSpPr>
            <p:spPr bwMode="auto">
              <a:xfrm>
                <a:off x="2256" y="2256"/>
                <a:ext cx="576" cy="576"/>
              </a:xfrm>
              <a:prstGeom prst="ellipse">
                <a:avLst/>
              </a:prstGeom>
              <a:solidFill>
                <a:srgbClr val="0000FF"/>
              </a:solidFill>
              <a:ln w="9525">
                <a:solidFill>
                  <a:srgbClr val="0000FF"/>
                </a:solidFill>
                <a:round/>
                <a:headEnd/>
                <a:tailEnd/>
              </a:ln>
            </p:spPr>
            <p:txBody>
              <a:bodyPr wrap="none" anchor="ctr"/>
              <a:lstStyle/>
              <a:p>
                <a:endParaRPr lang="en-US"/>
              </a:p>
            </p:txBody>
          </p:sp>
          <p:sp>
            <p:nvSpPr>
              <p:cNvPr id="157791" name="AutoShape 288"/>
              <p:cNvSpPr>
                <a:spLocks noChangeAspect="1"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0000FF"/>
              </a:solidFill>
              <a:ln w="9525">
                <a:solidFill>
                  <a:srgbClr val="0000FF"/>
                </a:solidFill>
                <a:miter lim="800000"/>
                <a:headEnd/>
                <a:tailEnd/>
              </a:ln>
            </p:spPr>
            <p:txBody>
              <a:bodyPr wrap="none" anchor="ctr"/>
              <a:lstStyle/>
              <a:p>
                <a:endParaRPr lang="en-US"/>
              </a:p>
            </p:txBody>
          </p:sp>
        </p:grpSp>
        <p:grpSp>
          <p:nvGrpSpPr>
            <p:cNvPr id="157713" name="Group 289"/>
            <p:cNvGrpSpPr>
              <a:grpSpLocks noChangeAspect="1"/>
            </p:cNvGrpSpPr>
            <p:nvPr/>
          </p:nvGrpSpPr>
          <p:grpSpPr bwMode="auto">
            <a:xfrm rot="-6814358">
              <a:off x="2568" y="2312"/>
              <a:ext cx="240" cy="176"/>
              <a:chOff x="1824" y="2016"/>
              <a:chExt cx="1440" cy="1056"/>
            </a:xfrm>
          </p:grpSpPr>
          <p:sp>
            <p:nvSpPr>
              <p:cNvPr id="157786" name="AutoShape 290"/>
              <p:cNvSpPr>
                <a:spLocks noChangeAspect="1"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0000FF"/>
              </a:solidFill>
              <a:ln w="9525">
                <a:solidFill>
                  <a:srgbClr val="0000FF"/>
                </a:solidFill>
                <a:miter lim="800000"/>
                <a:headEnd/>
                <a:tailEnd/>
              </a:ln>
            </p:spPr>
            <p:txBody>
              <a:bodyPr wrap="none" anchor="ctr"/>
              <a:lstStyle/>
              <a:p>
                <a:endParaRPr lang="en-US"/>
              </a:p>
            </p:txBody>
          </p:sp>
          <p:sp>
            <p:nvSpPr>
              <p:cNvPr id="157787" name="Oval 291"/>
              <p:cNvSpPr>
                <a:spLocks noChangeAspect="1" noChangeArrowheads="1"/>
              </p:cNvSpPr>
              <p:nvPr/>
            </p:nvSpPr>
            <p:spPr bwMode="auto">
              <a:xfrm>
                <a:off x="2256" y="2256"/>
                <a:ext cx="576" cy="576"/>
              </a:xfrm>
              <a:prstGeom prst="ellipse">
                <a:avLst/>
              </a:prstGeom>
              <a:solidFill>
                <a:srgbClr val="0000FF"/>
              </a:solidFill>
              <a:ln w="9525">
                <a:solidFill>
                  <a:srgbClr val="0000FF"/>
                </a:solidFill>
                <a:round/>
                <a:headEnd/>
                <a:tailEnd/>
              </a:ln>
            </p:spPr>
            <p:txBody>
              <a:bodyPr wrap="none" anchor="ctr"/>
              <a:lstStyle/>
              <a:p>
                <a:endParaRPr lang="en-US"/>
              </a:p>
            </p:txBody>
          </p:sp>
          <p:sp>
            <p:nvSpPr>
              <p:cNvPr id="157788" name="AutoShape 292"/>
              <p:cNvSpPr>
                <a:spLocks noChangeAspect="1"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0000FF"/>
              </a:solidFill>
              <a:ln w="9525">
                <a:solidFill>
                  <a:srgbClr val="0000FF"/>
                </a:solidFill>
                <a:miter lim="800000"/>
                <a:headEnd/>
                <a:tailEnd/>
              </a:ln>
            </p:spPr>
            <p:txBody>
              <a:bodyPr wrap="none" anchor="ctr"/>
              <a:lstStyle/>
              <a:p>
                <a:endParaRPr lang="en-US"/>
              </a:p>
            </p:txBody>
          </p:sp>
        </p:grpSp>
        <p:grpSp>
          <p:nvGrpSpPr>
            <p:cNvPr id="157714" name="Group 293"/>
            <p:cNvGrpSpPr>
              <a:grpSpLocks noChangeAspect="1"/>
            </p:cNvGrpSpPr>
            <p:nvPr/>
          </p:nvGrpSpPr>
          <p:grpSpPr bwMode="auto">
            <a:xfrm>
              <a:off x="2952" y="1104"/>
              <a:ext cx="240" cy="176"/>
              <a:chOff x="1824" y="2016"/>
              <a:chExt cx="1440" cy="1056"/>
            </a:xfrm>
          </p:grpSpPr>
          <p:sp>
            <p:nvSpPr>
              <p:cNvPr id="157783" name="AutoShape 294"/>
              <p:cNvSpPr>
                <a:spLocks noChangeAspect="1"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0000FF"/>
              </a:solidFill>
              <a:ln w="9525">
                <a:solidFill>
                  <a:srgbClr val="0000FF"/>
                </a:solidFill>
                <a:miter lim="800000"/>
                <a:headEnd/>
                <a:tailEnd/>
              </a:ln>
            </p:spPr>
            <p:txBody>
              <a:bodyPr wrap="none" anchor="ctr"/>
              <a:lstStyle/>
              <a:p>
                <a:endParaRPr lang="en-US"/>
              </a:p>
            </p:txBody>
          </p:sp>
          <p:sp>
            <p:nvSpPr>
              <p:cNvPr id="157784" name="Oval 295"/>
              <p:cNvSpPr>
                <a:spLocks noChangeAspect="1" noChangeArrowheads="1"/>
              </p:cNvSpPr>
              <p:nvPr/>
            </p:nvSpPr>
            <p:spPr bwMode="auto">
              <a:xfrm>
                <a:off x="2256" y="2256"/>
                <a:ext cx="576" cy="576"/>
              </a:xfrm>
              <a:prstGeom prst="ellipse">
                <a:avLst/>
              </a:prstGeom>
              <a:solidFill>
                <a:srgbClr val="0000FF"/>
              </a:solidFill>
              <a:ln w="9525">
                <a:solidFill>
                  <a:srgbClr val="0000FF"/>
                </a:solidFill>
                <a:round/>
                <a:headEnd/>
                <a:tailEnd/>
              </a:ln>
            </p:spPr>
            <p:txBody>
              <a:bodyPr wrap="none" anchor="ctr"/>
              <a:lstStyle/>
              <a:p>
                <a:endParaRPr lang="en-US"/>
              </a:p>
            </p:txBody>
          </p:sp>
          <p:sp>
            <p:nvSpPr>
              <p:cNvPr id="157785" name="AutoShape 296"/>
              <p:cNvSpPr>
                <a:spLocks noChangeAspect="1"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0000FF"/>
              </a:solidFill>
              <a:ln w="9525">
                <a:solidFill>
                  <a:srgbClr val="0000FF"/>
                </a:solidFill>
                <a:miter lim="800000"/>
                <a:headEnd/>
                <a:tailEnd/>
              </a:ln>
            </p:spPr>
            <p:txBody>
              <a:bodyPr wrap="none" anchor="ctr"/>
              <a:lstStyle/>
              <a:p>
                <a:endParaRPr lang="en-US"/>
              </a:p>
            </p:txBody>
          </p:sp>
        </p:grpSp>
        <p:grpSp>
          <p:nvGrpSpPr>
            <p:cNvPr id="157715" name="Group 297"/>
            <p:cNvGrpSpPr>
              <a:grpSpLocks noChangeAspect="1"/>
            </p:cNvGrpSpPr>
            <p:nvPr/>
          </p:nvGrpSpPr>
          <p:grpSpPr bwMode="auto">
            <a:xfrm>
              <a:off x="3096" y="3496"/>
              <a:ext cx="240" cy="176"/>
              <a:chOff x="1824" y="2016"/>
              <a:chExt cx="1440" cy="1056"/>
            </a:xfrm>
          </p:grpSpPr>
          <p:sp>
            <p:nvSpPr>
              <p:cNvPr id="157780" name="AutoShape 298"/>
              <p:cNvSpPr>
                <a:spLocks noChangeAspect="1"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0000FF"/>
              </a:solidFill>
              <a:ln w="9525">
                <a:solidFill>
                  <a:srgbClr val="0000FF"/>
                </a:solidFill>
                <a:miter lim="800000"/>
                <a:headEnd/>
                <a:tailEnd/>
              </a:ln>
            </p:spPr>
            <p:txBody>
              <a:bodyPr wrap="none" anchor="ctr"/>
              <a:lstStyle/>
              <a:p>
                <a:endParaRPr lang="en-US"/>
              </a:p>
            </p:txBody>
          </p:sp>
          <p:sp>
            <p:nvSpPr>
              <p:cNvPr id="157781" name="Oval 299"/>
              <p:cNvSpPr>
                <a:spLocks noChangeAspect="1" noChangeArrowheads="1"/>
              </p:cNvSpPr>
              <p:nvPr/>
            </p:nvSpPr>
            <p:spPr bwMode="auto">
              <a:xfrm>
                <a:off x="2256" y="2256"/>
                <a:ext cx="576" cy="576"/>
              </a:xfrm>
              <a:prstGeom prst="ellipse">
                <a:avLst/>
              </a:prstGeom>
              <a:solidFill>
                <a:srgbClr val="0000FF"/>
              </a:solidFill>
              <a:ln w="9525">
                <a:solidFill>
                  <a:srgbClr val="0000FF"/>
                </a:solidFill>
                <a:round/>
                <a:headEnd/>
                <a:tailEnd/>
              </a:ln>
            </p:spPr>
            <p:txBody>
              <a:bodyPr wrap="none" anchor="ctr"/>
              <a:lstStyle/>
              <a:p>
                <a:endParaRPr lang="en-US"/>
              </a:p>
            </p:txBody>
          </p:sp>
          <p:sp>
            <p:nvSpPr>
              <p:cNvPr id="157782" name="AutoShape 300"/>
              <p:cNvSpPr>
                <a:spLocks noChangeAspect="1"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0000FF"/>
              </a:solidFill>
              <a:ln w="9525">
                <a:solidFill>
                  <a:srgbClr val="0000FF"/>
                </a:solidFill>
                <a:miter lim="800000"/>
                <a:headEnd/>
                <a:tailEnd/>
              </a:ln>
            </p:spPr>
            <p:txBody>
              <a:bodyPr wrap="none" anchor="ctr"/>
              <a:lstStyle/>
              <a:p>
                <a:endParaRPr lang="en-US"/>
              </a:p>
            </p:txBody>
          </p:sp>
        </p:grpSp>
        <p:grpSp>
          <p:nvGrpSpPr>
            <p:cNvPr id="157716" name="Group 301"/>
            <p:cNvGrpSpPr>
              <a:grpSpLocks noChangeAspect="1"/>
            </p:cNvGrpSpPr>
            <p:nvPr/>
          </p:nvGrpSpPr>
          <p:grpSpPr bwMode="auto">
            <a:xfrm>
              <a:off x="3552" y="3712"/>
              <a:ext cx="240" cy="176"/>
              <a:chOff x="1824" y="2016"/>
              <a:chExt cx="1440" cy="1056"/>
            </a:xfrm>
          </p:grpSpPr>
          <p:sp>
            <p:nvSpPr>
              <p:cNvPr id="157777" name="AutoShape 302"/>
              <p:cNvSpPr>
                <a:spLocks noChangeAspect="1"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0000FF"/>
              </a:solidFill>
              <a:ln w="9525">
                <a:solidFill>
                  <a:srgbClr val="0000FF"/>
                </a:solidFill>
                <a:miter lim="800000"/>
                <a:headEnd/>
                <a:tailEnd/>
              </a:ln>
            </p:spPr>
            <p:txBody>
              <a:bodyPr wrap="none" anchor="ctr"/>
              <a:lstStyle/>
              <a:p>
                <a:endParaRPr lang="en-US"/>
              </a:p>
            </p:txBody>
          </p:sp>
          <p:sp>
            <p:nvSpPr>
              <p:cNvPr id="157778" name="Oval 303"/>
              <p:cNvSpPr>
                <a:spLocks noChangeAspect="1" noChangeArrowheads="1"/>
              </p:cNvSpPr>
              <p:nvPr/>
            </p:nvSpPr>
            <p:spPr bwMode="auto">
              <a:xfrm>
                <a:off x="2256" y="2256"/>
                <a:ext cx="576" cy="576"/>
              </a:xfrm>
              <a:prstGeom prst="ellipse">
                <a:avLst/>
              </a:prstGeom>
              <a:solidFill>
                <a:srgbClr val="0000FF"/>
              </a:solidFill>
              <a:ln w="9525">
                <a:solidFill>
                  <a:srgbClr val="0000FF"/>
                </a:solidFill>
                <a:round/>
                <a:headEnd/>
                <a:tailEnd/>
              </a:ln>
            </p:spPr>
            <p:txBody>
              <a:bodyPr wrap="none" anchor="ctr"/>
              <a:lstStyle/>
              <a:p>
                <a:endParaRPr lang="en-US"/>
              </a:p>
            </p:txBody>
          </p:sp>
          <p:sp>
            <p:nvSpPr>
              <p:cNvPr id="157779" name="AutoShape 304"/>
              <p:cNvSpPr>
                <a:spLocks noChangeAspect="1"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0000FF"/>
              </a:solidFill>
              <a:ln w="9525">
                <a:solidFill>
                  <a:srgbClr val="0000FF"/>
                </a:solidFill>
                <a:miter lim="800000"/>
                <a:headEnd/>
                <a:tailEnd/>
              </a:ln>
            </p:spPr>
            <p:txBody>
              <a:bodyPr wrap="none" anchor="ctr"/>
              <a:lstStyle/>
              <a:p>
                <a:endParaRPr lang="en-US"/>
              </a:p>
            </p:txBody>
          </p:sp>
        </p:grpSp>
        <p:grpSp>
          <p:nvGrpSpPr>
            <p:cNvPr id="157717" name="Group 305"/>
            <p:cNvGrpSpPr>
              <a:grpSpLocks noChangeAspect="1"/>
            </p:cNvGrpSpPr>
            <p:nvPr/>
          </p:nvGrpSpPr>
          <p:grpSpPr bwMode="auto">
            <a:xfrm>
              <a:off x="1464" y="2824"/>
              <a:ext cx="240" cy="176"/>
              <a:chOff x="1824" y="2016"/>
              <a:chExt cx="1440" cy="1056"/>
            </a:xfrm>
          </p:grpSpPr>
          <p:sp>
            <p:nvSpPr>
              <p:cNvPr id="157774" name="AutoShape 306"/>
              <p:cNvSpPr>
                <a:spLocks noChangeAspect="1"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0000FF"/>
              </a:solidFill>
              <a:ln w="9525">
                <a:solidFill>
                  <a:srgbClr val="0000FF"/>
                </a:solidFill>
                <a:miter lim="800000"/>
                <a:headEnd/>
                <a:tailEnd/>
              </a:ln>
            </p:spPr>
            <p:txBody>
              <a:bodyPr wrap="none" anchor="ctr"/>
              <a:lstStyle/>
              <a:p>
                <a:endParaRPr lang="en-US"/>
              </a:p>
            </p:txBody>
          </p:sp>
          <p:sp>
            <p:nvSpPr>
              <p:cNvPr id="157775" name="Oval 307"/>
              <p:cNvSpPr>
                <a:spLocks noChangeAspect="1" noChangeArrowheads="1"/>
              </p:cNvSpPr>
              <p:nvPr/>
            </p:nvSpPr>
            <p:spPr bwMode="auto">
              <a:xfrm>
                <a:off x="2256" y="2256"/>
                <a:ext cx="576" cy="576"/>
              </a:xfrm>
              <a:prstGeom prst="ellipse">
                <a:avLst/>
              </a:prstGeom>
              <a:solidFill>
                <a:srgbClr val="0000FF"/>
              </a:solidFill>
              <a:ln w="9525">
                <a:solidFill>
                  <a:srgbClr val="0000FF"/>
                </a:solidFill>
                <a:round/>
                <a:headEnd/>
                <a:tailEnd/>
              </a:ln>
            </p:spPr>
            <p:txBody>
              <a:bodyPr wrap="none" anchor="ctr"/>
              <a:lstStyle/>
              <a:p>
                <a:endParaRPr lang="en-US"/>
              </a:p>
            </p:txBody>
          </p:sp>
          <p:sp>
            <p:nvSpPr>
              <p:cNvPr id="157776" name="AutoShape 308"/>
              <p:cNvSpPr>
                <a:spLocks noChangeAspect="1"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0000FF"/>
              </a:solidFill>
              <a:ln w="9525">
                <a:solidFill>
                  <a:srgbClr val="0000FF"/>
                </a:solidFill>
                <a:miter lim="800000"/>
                <a:headEnd/>
                <a:tailEnd/>
              </a:ln>
            </p:spPr>
            <p:txBody>
              <a:bodyPr wrap="none" anchor="ctr"/>
              <a:lstStyle/>
              <a:p>
                <a:endParaRPr lang="en-US"/>
              </a:p>
            </p:txBody>
          </p:sp>
        </p:grpSp>
        <p:grpSp>
          <p:nvGrpSpPr>
            <p:cNvPr id="157718" name="Group 309"/>
            <p:cNvGrpSpPr>
              <a:grpSpLocks noChangeAspect="1"/>
            </p:cNvGrpSpPr>
            <p:nvPr/>
          </p:nvGrpSpPr>
          <p:grpSpPr bwMode="auto">
            <a:xfrm>
              <a:off x="1296" y="968"/>
              <a:ext cx="240" cy="176"/>
              <a:chOff x="1824" y="2016"/>
              <a:chExt cx="1440" cy="1056"/>
            </a:xfrm>
          </p:grpSpPr>
          <p:sp>
            <p:nvSpPr>
              <p:cNvPr id="157771" name="AutoShape 310"/>
              <p:cNvSpPr>
                <a:spLocks noChangeAspect="1"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0000FF"/>
              </a:solidFill>
              <a:ln w="9525">
                <a:solidFill>
                  <a:srgbClr val="0000FF"/>
                </a:solidFill>
                <a:miter lim="800000"/>
                <a:headEnd/>
                <a:tailEnd/>
              </a:ln>
            </p:spPr>
            <p:txBody>
              <a:bodyPr wrap="none" anchor="ctr"/>
              <a:lstStyle/>
              <a:p>
                <a:endParaRPr lang="en-US"/>
              </a:p>
            </p:txBody>
          </p:sp>
          <p:sp>
            <p:nvSpPr>
              <p:cNvPr id="157772" name="Oval 311"/>
              <p:cNvSpPr>
                <a:spLocks noChangeAspect="1" noChangeArrowheads="1"/>
              </p:cNvSpPr>
              <p:nvPr/>
            </p:nvSpPr>
            <p:spPr bwMode="auto">
              <a:xfrm>
                <a:off x="2256" y="2256"/>
                <a:ext cx="576" cy="576"/>
              </a:xfrm>
              <a:prstGeom prst="ellipse">
                <a:avLst/>
              </a:prstGeom>
              <a:solidFill>
                <a:srgbClr val="0000FF"/>
              </a:solidFill>
              <a:ln w="9525">
                <a:solidFill>
                  <a:srgbClr val="0000FF"/>
                </a:solidFill>
                <a:round/>
                <a:headEnd/>
                <a:tailEnd/>
              </a:ln>
            </p:spPr>
            <p:txBody>
              <a:bodyPr wrap="none" anchor="ctr"/>
              <a:lstStyle/>
              <a:p>
                <a:endParaRPr lang="en-US"/>
              </a:p>
            </p:txBody>
          </p:sp>
          <p:sp>
            <p:nvSpPr>
              <p:cNvPr id="157773" name="AutoShape 312"/>
              <p:cNvSpPr>
                <a:spLocks noChangeAspect="1"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0000FF"/>
              </a:solidFill>
              <a:ln w="9525">
                <a:solidFill>
                  <a:srgbClr val="0000FF"/>
                </a:solidFill>
                <a:miter lim="800000"/>
                <a:headEnd/>
                <a:tailEnd/>
              </a:ln>
            </p:spPr>
            <p:txBody>
              <a:bodyPr wrap="none" anchor="ctr"/>
              <a:lstStyle/>
              <a:p>
                <a:endParaRPr lang="en-US"/>
              </a:p>
            </p:txBody>
          </p:sp>
        </p:grpSp>
        <p:grpSp>
          <p:nvGrpSpPr>
            <p:cNvPr id="157719" name="Group 313"/>
            <p:cNvGrpSpPr>
              <a:grpSpLocks noChangeAspect="1"/>
            </p:cNvGrpSpPr>
            <p:nvPr/>
          </p:nvGrpSpPr>
          <p:grpSpPr bwMode="auto">
            <a:xfrm rot="-5733247">
              <a:off x="3816" y="968"/>
              <a:ext cx="240" cy="176"/>
              <a:chOff x="1824" y="2016"/>
              <a:chExt cx="1440" cy="1056"/>
            </a:xfrm>
          </p:grpSpPr>
          <p:sp>
            <p:nvSpPr>
              <p:cNvPr id="157768" name="AutoShape 314"/>
              <p:cNvSpPr>
                <a:spLocks noChangeAspect="1"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0000FF"/>
              </a:solidFill>
              <a:ln w="9525">
                <a:solidFill>
                  <a:srgbClr val="0000FF"/>
                </a:solidFill>
                <a:miter lim="800000"/>
                <a:headEnd/>
                <a:tailEnd/>
              </a:ln>
            </p:spPr>
            <p:txBody>
              <a:bodyPr wrap="none" anchor="ctr"/>
              <a:lstStyle/>
              <a:p>
                <a:endParaRPr lang="en-US"/>
              </a:p>
            </p:txBody>
          </p:sp>
          <p:sp>
            <p:nvSpPr>
              <p:cNvPr id="157769" name="Oval 315"/>
              <p:cNvSpPr>
                <a:spLocks noChangeAspect="1" noChangeArrowheads="1"/>
              </p:cNvSpPr>
              <p:nvPr/>
            </p:nvSpPr>
            <p:spPr bwMode="auto">
              <a:xfrm>
                <a:off x="2256" y="2256"/>
                <a:ext cx="576" cy="576"/>
              </a:xfrm>
              <a:prstGeom prst="ellipse">
                <a:avLst/>
              </a:prstGeom>
              <a:solidFill>
                <a:srgbClr val="0000FF"/>
              </a:solidFill>
              <a:ln w="9525">
                <a:solidFill>
                  <a:srgbClr val="0000FF"/>
                </a:solidFill>
                <a:round/>
                <a:headEnd/>
                <a:tailEnd/>
              </a:ln>
            </p:spPr>
            <p:txBody>
              <a:bodyPr wrap="none" anchor="ctr"/>
              <a:lstStyle/>
              <a:p>
                <a:endParaRPr lang="en-US"/>
              </a:p>
            </p:txBody>
          </p:sp>
          <p:sp>
            <p:nvSpPr>
              <p:cNvPr id="157770" name="AutoShape 316"/>
              <p:cNvSpPr>
                <a:spLocks noChangeAspect="1"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0000FF"/>
              </a:solidFill>
              <a:ln w="9525">
                <a:solidFill>
                  <a:srgbClr val="0000FF"/>
                </a:solidFill>
                <a:miter lim="800000"/>
                <a:headEnd/>
                <a:tailEnd/>
              </a:ln>
            </p:spPr>
            <p:txBody>
              <a:bodyPr wrap="none" anchor="ctr"/>
              <a:lstStyle/>
              <a:p>
                <a:endParaRPr lang="en-US"/>
              </a:p>
            </p:txBody>
          </p:sp>
        </p:grpSp>
        <p:grpSp>
          <p:nvGrpSpPr>
            <p:cNvPr id="157720" name="Group 317"/>
            <p:cNvGrpSpPr>
              <a:grpSpLocks noChangeAspect="1"/>
            </p:cNvGrpSpPr>
            <p:nvPr/>
          </p:nvGrpSpPr>
          <p:grpSpPr bwMode="auto">
            <a:xfrm>
              <a:off x="1080" y="3264"/>
              <a:ext cx="240" cy="176"/>
              <a:chOff x="1824" y="2016"/>
              <a:chExt cx="1440" cy="1056"/>
            </a:xfrm>
          </p:grpSpPr>
          <p:sp>
            <p:nvSpPr>
              <p:cNvPr id="157765" name="AutoShape 318"/>
              <p:cNvSpPr>
                <a:spLocks noChangeAspect="1"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0000FF"/>
              </a:solidFill>
              <a:ln w="9525">
                <a:solidFill>
                  <a:srgbClr val="0000FF"/>
                </a:solidFill>
                <a:miter lim="800000"/>
                <a:headEnd/>
                <a:tailEnd/>
              </a:ln>
            </p:spPr>
            <p:txBody>
              <a:bodyPr wrap="none" anchor="ctr"/>
              <a:lstStyle/>
              <a:p>
                <a:endParaRPr lang="en-US"/>
              </a:p>
            </p:txBody>
          </p:sp>
          <p:sp>
            <p:nvSpPr>
              <p:cNvPr id="157766" name="Oval 319"/>
              <p:cNvSpPr>
                <a:spLocks noChangeAspect="1" noChangeArrowheads="1"/>
              </p:cNvSpPr>
              <p:nvPr/>
            </p:nvSpPr>
            <p:spPr bwMode="auto">
              <a:xfrm>
                <a:off x="2256" y="2256"/>
                <a:ext cx="576" cy="576"/>
              </a:xfrm>
              <a:prstGeom prst="ellipse">
                <a:avLst/>
              </a:prstGeom>
              <a:solidFill>
                <a:srgbClr val="0000FF"/>
              </a:solidFill>
              <a:ln w="9525">
                <a:solidFill>
                  <a:srgbClr val="0000FF"/>
                </a:solidFill>
                <a:round/>
                <a:headEnd/>
                <a:tailEnd/>
              </a:ln>
            </p:spPr>
            <p:txBody>
              <a:bodyPr wrap="none" anchor="ctr"/>
              <a:lstStyle/>
              <a:p>
                <a:endParaRPr lang="en-US"/>
              </a:p>
            </p:txBody>
          </p:sp>
          <p:sp>
            <p:nvSpPr>
              <p:cNvPr id="157767" name="AutoShape 320"/>
              <p:cNvSpPr>
                <a:spLocks noChangeAspect="1"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0000FF"/>
              </a:solidFill>
              <a:ln w="9525">
                <a:solidFill>
                  <a:srgbClr val="0000FF"/>
                </a:solidFill>
                <a:miter lim="800000"/>
                <a:headEnd/>
                <a:tailEnd/>
              </a:ln>
            </p:spPr>
            <p:txBody>
              <a:bodyPr wrap="none" anchor="ctr"/>
              <a:lstStyle/>
              <a:p>
                <a:endParaRPr lang="en-US"/>
              </a:p>
            </p:txBody>
          </p:sp>
        </p:grpSp>
        <p:grpSp>
          <p:nvGrpSpPr>
            <p:cNvPr id="157721" name="Group 321"/>
            <p:cNvGrpSpPr>
              <a:grpSpLocks noChangeAspect="1"/>
            </p:cNvGrpSpPr>
            <p:nvPr/>
          </p:nvGrpSpPr>
          <p:grpSpPr bwMode="auto">
            <a:xfrm rot="-2053269">
              <a:off x="1320" y="3520"/>
              <a:ext cx="240" cy="176"/>
              <a:chOff x="1824" y="2016"/>
              <a:chExt cx="1440" cy="1056"/>
            </a:xfrm>
          </p:grpSpPr>
          <p:sp>
            <p:nvSpPr>
              <p:cNvPr id="157762" name="AutoShape 322"/>
              <p:cNvSpPr>
                <a:spLocks noChangeAspect="1"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0000FF"/>
              </a:solidFill>
              <a:ln w="9525">
                <a:solidFill>
                  <a:srgbClr val="0000FF"/>
                </a:solidFill>
                <a:miter lim="800000"/>
                <a:headEnd/>
                <a:tailEnd/>
              </a:ln>
            </p:spPr>
            <p:txBody>
              <a:bodyPr wrap="none" anchor="ctr"/>
              <a:lstStyle/>
              <a:p>
                <a:endParaRPr lang="en-US"/>
              </a:p>
            </p:txBody>
          </p:sp>
          <p:sp>
            <p:nvSpPr>
              <p:cNvPr id="157763" name="Oval 323"/>
              <p:cNvSpPr>
                <a:spLocks noChangeAspect="1" noChangeArrowheads="1"/>
              </p:cNvSpPr>
              <p:nvPr/>
            </p:nvSpPr>
            <p:spPr bwMode="auto">
              <a:xfrm>
                <a:off x="2256" y="2256"/>
                <a:ext cx="576" cy="576"/>
              </a:xfrm>
              <a:prstGeom prst="ellipse">
                <a:avLst/>
              </a:prstGeom>
              <a:solidFill>
                <a:srgbClr val="0000FF"/>
              </a:solidFill>
              <a:ln w="9525">
                <a:solidFill>
                  <a:srgbClr val="0000FF"/>
                </a:solidFill>
                <a:round/>
                <a:headEnd/>
                <a:tailEnd/>
              </a:ln>
            </p:spPr>
            <p:txBody>
              <a:bodyPr wrap="none" anchor="ctr"/>
              <a:lstStyle/>
              <a:p>
                <a:endParaRPr lang="en-US"/>
              </a:p>
            </p:txBody>
          </p:sp>
          <p:sp>
            <p:nvSpPr>
              <p:cNvPr id="157764" name="AutoShape 324"/>
              <p:cNvSpPr>
                <a:spLocks noChangeAspect="1"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0000FF"/>
              </a:solidFill>
              <a:ln w="9525">
                <a:solidFill>
                  <a:srgbClr val="0000FF"/>
                </a:solidFill>
                <a:miter lim="800000"/>
                <a:headEnd/>
                <a:tailEnd/>
              </a:ln>
            </p:spPr>
            <p:txBody>
              <a:bodyPr wrap="none" anchor="ctr"/>
              <a:lstStyle/>
              <a:p>
                <a:endParaRPr lang="en-US"/>
              </a:p>
            </p:txBody>
          </p:sp>
        </p:grpSp>
        <p:grpSp>
          <p:nvGrpSpPr>
            <p:cNvPr id="157722" name="Group 325"/>
            <p:cNvGrpSpPr>
              <a:grpSpLocks noChangeAspect="1"/>
            </p:cNvGrpSpPr>
            <p:nvPr/>
          </p:nvGrpSpPr>
          <p:grpSpPr bwMode="auto">
            <a:xfrm rot="4480314">
              <a:off x="1968" y="2608"/>
              <a:ext cx="240" cy="176"/>
              <a:chOff x="1824" y="2016"/>
              <a:chExt cx="1440" cy="1056"/>
            </a:xfrm>
          </p:grpSpPr>
          <p:sp>
            <p:nvSpPr>
              <p:cNvPr id="157759" name="AutoShape 326"/>
              <p:cNvSpPr>
                <a:spLocks noChangeAspect="1"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0000FF"/>
              </a:solidFill>
              <a:ln w="9525">
                <a:solidFill>
                  <a:srgbClr val="0000FF"/>
                </a:solidFill>
                <a:miter lim="800000"/>
                <a:headEnd/>
                <a:tailEnd/>
              </a:ln>
            </p:spPr>
            <p:txBody>
              <a:bodyPr wrap="none" anchor="ctr"/>
              <a:lstStyle/>
              <a:p>
                <a:endParaRPr lang="en-US"/>
              </a:p>
            </p:txBody>
          </p:sp>
          <p:sp>
            <p:nvSpPr>
              <p:cNvPr id="157760" name="Oval 327"/>
              <p:cNvSpPr>
                <a:spLocks noChangeAspect="1" noChangeArrowheads="1"/>
              </p:cNvSpPr>
              <p:nvPr/>
            </p:nvSpPr>
            <p:spPr bwMode="auto">
              <a:xfrm>
                <a:off x="2256" y="2256"/>
                <a:ext cx="576" cy="576"/>
              </a:xfrm>
              <a:prstGeom prst="ellipse">
                <a:avLst/>
              </a:prstGeom>
              <a:solidFill>
                <a:srgbClr val="0000FF"/>
              </a:solidFill>
              <a:ln w="9525">
                <a:solidFill>
                  <a:srgbClr val="0000FF"/>
                </a:solidFill>
                <a:round/>
                <a:headEnd/>
                <a:tailEnd/>
              </a:ln>
            </p:spPr>
            <p:txBody>
              <a:bodyPr wrap="none" anchor="ctr"/>
              <a:lstStyle/>
              <a:p>
                <a:endParaRPr lang="en-US"/>
              </a:p>
            </p:txBody>
          </p:sp>
          <p:sp>
            <p:nvSpPr>
              <p:cNvPr id="157761" name="AutoShape 328"/>
              <p:cNvSpPr>
                <a:spLocks noChangeAspect="1"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0000FF"/>
              </a:solidFill>
              <a:ln w="9525">
                <a:solidFill>
                  <a:srgbClr val="0000FF"/>
                </a:solidFill>
                <a:miter lim="800000"/>
                <a:headEnd/>
                <a:tailEnd/>
              </a:ln>
            </p:spPr>
            <p:txBody>
              <a:bodyPr wrap="none" anchor="ctr"/>
              <a:lstStyle/>
              <a:p>
                <a:endParaRPr lang="en-US"/>
              </a:p>
            </p:txBody>
          </p:sp>
        </p:grpSp>
        <p:grpSp>
          <p:nvGrpSpPr>
            <p:cNvPr id="157723" name="Group 329"/>
            <p:cNvGrpSpPr>
              <a:grpSpLocks noChangeAspect="1"/>
            </p:cNvGrpSpPr>
            <p:nvPr/>
          </p:nvGrpSpPr>
          <p:grpSpPr bwMode="auto">
            <a:xfrm>
              <a:off x="1872" y="3288"/>
              <a:ext cx="240" cy="176"/>
              <a:chOff x="1824" y="2016"/>
              <a:chExt cx="1440" cy="1056"/>
            </a:xfrm>
          </p:grpSpPr>
          <p:sp>
            <p:nvSpPr>
              <p:cNvPr id="157756" name="AutoShape 330"/>
              <p:cNvSpPr>
                <a:spLocks noChangeAspect="1"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0000FF"/>
              </a:solidFill>
              <a:ln w="9525">
                <a:solidFill>
                  <a:srgbClr val="0000FF"/>
                </a:solidFill>
                <a:miter lim="800000"/>
                <a:headEnd/>
                <a:tailEnd/>
              </a:ln>
            </p:spPr>
            <p:txBody>
              <a:bodyPr wrap="none" anchor="ctr"/>
              <a:lstStyle/>
              <a:p>
                <a:endParaRPr lang="en-US"/>
              </a:p>
            </p:txBody>
          </p:sp>
          <p:sp>
            <p:nvSpPr>
              <p:cNvPr id="157757" name="Oval 331"/>
              <p:cNvSpPr>
                <a:spLocks noChangeAspect="1" noChangeArrowheads="1"/>
              </p:cNvSpPr>
              <p:nvPr/>
            </p:nvSpPr>
            <p:spPr bwMode="auto">
              <a:xfrm>
                <a:off x="2256" y="2256"/>
                <a:ext cx="576" cy="576"/>
              </a:xfrm>
              <a:prstGeom prst="ellipse">
                <a:avLst/>
              </a:prstGeom>
              <a:solidFill>
                <a:srgbClr val="0000FF"/>
              </a:solidFill>
              <a:ln w="9525">
                <a:solidFill>
                  <a:srgbClr val="0000FF"/>
                </a:solidFill>
                <a:round/>
                <a:headEnd/>
                <a:tailEnd/>
              </a:ln>
            </p:spPr>
            <p:txBody>
              <a:bodyPr wrap="none" anchor="ctr"/>
              <a:lstStyle/>
              <a:p>
                <a:endParaRPr lang="en-US"/>
              </a:p>
            </p:txBody>
          </p:sp>
          <p:sp>
            <p:nvSpPr>
              <p:cNvPr id="157758" name="AutoShape 332"/>
              <p:cNvSpPr>
                <a:spLocks noChangeAspect="1"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0000FF"/>
              </a:solidFill>
              <a:ln w="9525">
                <a:solidFill>
                  <a:srgbClr val="0000FF"/>
                </a:solidFill>
                <a:miter lim="800000"/>
                <a:headEnd/>
                <a:tailEnd/>
              </a:ln>
            </p:spPr>
            <p:txBody>
              <a:bodyPr wrap="none" anchor="ctr"/>
              <a:lstStyle/>
              <a:p>
                <a:endParaRPr lang="en-US"/>
              </a:p>
            </p:txBody>
          </p:sp>
        </p:grpSp>
        <p:grpSp>
          <p:nvGrpSpPr>
            <p:cNvPr id="157724" name="Group 333"/>
            <p:cNvGrpSpPr>
              <a:grpSpLocks noChangeAspect="1"/>
            </p:cNvGrpSpPr>
            <p:nvPr/>
          </p:nvGrpSpPr>
          <p:grpSpPr bwMode="auto">
            <a:xfrm rot="-3247841">
              <a:off x="2064" y="3152"/>
              <a:ext cx="240" cy="176"/>
              <a:chOff x="1824" y="2016"/>
              <a:chExt cx="1440" cy="1056"/>
            </a:xfrm>
          </p:grpSpPr>
          <p:sp>
            <p:nvSpPr>
              <p:cNvPr id="157753" name="AutoShape 334"/>
              <p:cNvSpPr>
                <a:spLocks noChangeAspect="1"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0000FF"/>
              </a:solidFill>
              <a:ln w="9525">
                <a:solidFill>
                  <a:srgbClr val="0000FF"/>
                </a:solidFill>
                <a:miter lim="800000"/>
                <a:headEnd/>
                <a:tailEnd/>
              </a:ln>
            </p:spPr>
            <p:txBody>
              <a:bodyPr wrap="none" anchor="ctr"/>
              <a:lstStyle/>
              <a:p>
                <a:endParaRPr lang="en-US"/>
              </a:p>
            </p:txBody>
          </p:sp>
          <p:sp>
            <p:nvSpPr>
              <p:cNvPr id="157754" name="Oval 335"/>
              <p:cNvSpPr>
                <a:spLocks noChangeAspect="1" noChangeArrowheads="1"/>
              </p:cNvSpPr>
              <p:nvPr/>
            </p:nvSpPr>
            <p:spPr bwMode="auto">
              <a:xfrm>
                <a:off x="2256" y="2256"/>
                <a:ext cx="576" cy="576"/>
              </a:xfrm>
              <a:prstGeom prst="ellipse">
                <a:avLst/>
              </a:prstGeom>
              <a:solidFill>
                <a:srgbClr val="0000FF"/>
              </a:solidFill>
              <a:ln w="9525">
                <a:solidFill>
                  <a:srgbClr val="0000FF"/>
                </a:solidFill>
                <a:round/>
                <a:headEnd/>
                <a:tailEnd/>
              </a:ln>
            </p:spPr>
            <p:txBody>
              <a:bodyPr wrap="none" anchor="ctr"/>
              <a:lstStyle/>
              <a:p>
                <a:endParaRPr lang="en-US"/>
              </a:p>
            </p:txBody>
          </p:sp>
          <p:sp>
            <p:nvSpPr>
              <p:cNvPr id="157755" name="AutoShape 336"/>
              <p:cNvSpPr>
                <a:spLocks noChangeAspect="1"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0000FF"/>
              </a:solidFill>
              <a:ln w="9525">
                <a:solidFill>
                  <a:srgbClr val="0000FF"/>
                </a:solidFill>
                <a:miter lim="800000"/>
                <a:headEnd/>
                <a:tailEnd/>
              </a:ln>
            </p:spPr>
            <p:txBody>
              <a:bodyPr wrap="none" anchor="ctr"/>
              <a:lstStyle/>
              <a:p>
                <a:endParaRPr lang="en-US"/>
              </a:p>
            </p:txBody>
          </p:sp>
        </p:grpSp>
        <p:grpSp>
          <p:nvGrpSpPr>
            <p:cNvPr id="157725" name="Group 337"/>
            <p:cNvGrpSpPr>
              <a:grpSpLocks noChangeAspect="1"/>
            </p:cNvGrpSpPr>
            <p:nvPr/>
          </p:nvGrpSpPr>
          <p:grpSpPr bwMode="auto">
            <a:xfrm>
              <a:off x="1008" y="2040"/>
              <a:ext cx="240" cy="176"/>
              <a:chOff x="1824" y="2016"/>
              <a:chExt cx="1440" cy="1056"/>
            </a:xfrm>
          </p:grpSpPr>
          <p:sp>
            <p:nvSpPr>
              <p:cNvPr id="157750" name="AutoShape 338"/>
              <p:cNvSpPr>
                <a:spLocks noChangeAspect="1"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0000FF"/>
              </a:solidFill>
              <a:ln w="9525">
                <a:solidFill>
                  <a:srgbClr val="0000FF"/>
                </a:solidFill>
                <a:miter lim="800000"/>
                <a:headEnd/>
                <a:tailEnd/>
              </a:ln>
            </p:spPr>
            <p:txBody>
              <a:bodyPr wrap="none" anchor="ctr"/>
              <a:lstStyle/>
              <a:p>
                <a:endParaRPr lang="en-US"/>
              </a:p>
            </p:txBody>
          </p:sp>
          <p:sp>
            <p:nvSpPr>
              <p:cNvPr id="157751" name="Oval 339"/>
              <p:cNvSpPr>
                <a:spLocks noChangeAspect="1" noChangeArrowheads="1"/>
              </p:cNvSpPr>
              <p:nvPr/>
            </p:nvSpPr>
            <p:spPr bwMode="auto">
              <a:xfrm>
                <a:off x="2256" y="2256"/>
                <a:ext cx="576" cy="576"/>
              </a:xfrm>
              <a:prstGeom prst="ellipse">
                <a:avLst/>
              </a:prstGeom>
              <a:solidFill>
                <a:srgbClr val="0000FF"/>
              </a:solidFill>
              <a:ln w="9525">
                <a:solidFill>
                  <a:srgbClr val="0000FF"/>
                </a:solidFill>
                <a:round/>
                <a:headEnd/>
                <a:tailEnd/>
              </a:ln>
            </p:spPr>
            <p:txBody>
              <a:bodyPr wrap="none" anchor="ctr"/>
              <a:lstStyle/>
              <a:p>
                <a:endParaRPr lang="en-US"/>
              </a:p>
            </p:txBody>
          </p:sp>
          <p:sp>
            <p:nvSpPr>
              <p:cNvPr id="157752" name="AutoShape 340"/>
              <p:cNvSpPr>
                <a:spLocks noChangeAspect="1"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0000FF"/>
              </a:solidFill>
              <a:ln w="9525">
                <a:solidFill>
                  <a:srgbClr val="0000FF"/>
                </a:solidFill>
                <a:miter lim="800000"/>
                <a:headEnd/>
                <a:tailEnd/>
              </a:ln>
            </p:spPr>
            <p:txBody>
              <a:bodyPr wrap="none" anchor="ctr"/>
              <a:lstStyle/>
              <a:p>
                <a:endParaRPr lang="en-US"/>
              </a:p>
            </p:txBody>
          </p:sp>
        </p:grpSp>
        <p:grpSp>
          <p:nvGrpSpPr>
            <p:cNvPr id="157726" name="Group 341"/>
            <p:cNvGrpSpPr>
              <a:grpSpLocks noChangeAspect="1"/>
            </p:cNvGrpSpPr>
            <p:nvPr/>
          </p:nvGrpSpPr>
          <p:grpSpPr bwMode="auto">
            <a:xfrm>
              <a:off x="4632" y="2232"/>
              <a:ext cx="240" cy="176"/>
              <a:chOff x="1824" y="2016"/>
              <a:chExt cx="1440" cy="1056"/>
            </a:xfrm>
          </p:grpSpPr>
          <p:sp>
            <p:nvSpPr>
              <p:cNvPr id="157747" name="AutoShape 342"/>
              <p:cNvSpPr>
                <a:spLocks noChangeAspect="1"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0000FF"/>
              </a:solidFill>
              <a:ln w="9525">
                <a:solidFill>
                  <a:srgbClr val="0000FF"/>
                </a:solidFill>
                <a:miter lim="800000"/>
                <a:headEnd/>
                <a:tailEnd/>
              </a:ln>
            </p:spPr>
            <p:txBody>
              <a:bodyPr wrap="none" anchor="ctr"/>
              <a:lstStyle/>
              <a:p>
                <a:endParaRPr lang="en-US"/>
              </a:p>
            </p:txBody>
          </p:sp>
          <p:sp>
            <p:nvSpPr>
              <p:cNvPr id="157748" name="Oval 343"/>
              <p:cNvSpPr>
                <a:spLocks noChangeAspect="1" noChangeArrowheads="1"/>
              </p:cNvSpPr>
              <p:nvPr/>
            </p:nvSpPr>
            <p:spPr bwMode="auto">
              <a:xfrm>
                <a:off x="2256" y="2256"/>
                <a:ext cx="576" cy="576"/>
              </a:xfrm>
              <a:prstGeom prst="ellipse">
                <a:avLst/>
              </a:prstGeom>
              <a:solidFill>
                <a:srgbClr val="0000FF"/>
              </a:solidFill>
              <a:ln w="9525">
                <a:solidFill>
                  <a:srgbClr val="0000FF"/>
                </a:solidFill>
                <a:round/>
                <a:headEnd/>
                <a:tailEnd/>
              </a:ln>
            </p:spPr>
            <p:txBody>
              <a:bodyPr wrap="none" anchor="ctr"/>
              <a:lstStyle/>
              <a:p>
                <a:endParaRPr lang="en-US"/>
              </a:p>
            </p:txBody>
          </p:sp>
          <p:sp>
            <p:nvSpPr>
              <p:cNvPr id="157749" name="AutoShape 344"/>
              <p:cNvSpPr>
                <a:spLocks noChangeAspect="1"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0000FF"/>
              </a:solidFill>
              <a:ln w="9525">
                <a:solidFill>
                  <a:srgbClr val="0000FF"/>
                </a:solidFill>
                <a:miter lim="800000"/>
                <a:headEnd/>
                <a:tailEnd/>
              </a:ln>
            </p:spPr>
            <p:txBody>
              <a:bodyPr wrap="none" anchor="ctr"/>
              <a:lstStyle/>
              <a:p>
                <a:endParaRPr lang="en-US"/>
              </a:p>
            </p:txBody>
          </p:sp>
        </p:grpSp>
        <p:grpSp>
          <p:nvGrpSpPr>
            <p:cNvPr id="157727" name="Group 345"/>
            <p:cNvGrpSpPr>
              <a:grpSpLocks noChangeAspect="1"/>
            </p:cNvGrpSpPr>
            <p:nvPr/>
          </p:nvGrpSpPr>
          <p:grpSpPr bwMode="auto">
            <a:xfrm rot="1754325">
              <a:off x="2256" y="1176"/>
              <a:ext cx="240" cy="176"/>
              <a:chOff x="1824" y="2016"/>
              <a:chExt cx="1440" cy="1056"/>
            </a:xfrm>
          </p:grpSpPr>
          <p:sp>
            <p:nvSpPr>
              <p:cNvPr id="157744" name="AutoShape 346"/>
              <p:cNvSpPr>
                <a:spLocks noChangeAspect="1"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0000FF"/>
              </a:solidFill>
              <a:ln w="9525">
                <a:solidFill>
                  <a:srgbClr val="0000FF"/>
                </a:solidFill>
                <a:miter lim="800000"/>
                <a:headEnd/>
                <a:tailEnd/>
              </a:ln>
            </p:spPr>
            <p:txBody>
              <a:bodyPr wrap="none" anchor="ctr"/>
              <a:lstStyle/>
              <a:p>
                <a:endParaRPr lang="en-US"/>
              </a:p>
            </p:txBody>
          </p:sp>
          <p:sp>
            <p:nvSpPr>
              <p:cNvPr id="157745" name="Oval 347"/>
              <p:cNvSpPr>
                <a:spLocks noChangeAspect="1" noChangeArrowheads="1"/>
              </p:cNvSpPr>
              <p:nvPr/>
            </p:nvSpPr>
            <p:spPr bwMode="auto">
              <a:xfrm>
                <a:off x="2256" y="2256"/>
                <a:ext cx="576" cy="576"/>
              </a:xfrm>
              <a:prstGeom prst="ellipse">
                <a:avLst/>
              </a:prstGeom>
              <a:solidFill>
                <a:srgbClr val="0000FF"/>
              </a:solidFill>
              <a:ln w="9525">
                <a:solidFill>
                  <a:srgbClr val="0000FF"/>
                </a:solidFill>
                <a:round/>
                <a:headEnd/>
                <a:tailEnd/>
              </a:ln>
            </p:spPr>
            <p:txBody>
              <a:bodyPr wrap="none" anchor="ctr"/>
              <a:lstStyle/>
              <a:p>
                <a:endParaRPr lang="en-US"/>
              </a:p>
            </p:txBody>
          </p:sp>
          <p:sp>
            <p:nvSpPr>
              <p:cNvPr id="157746" name="AutoShape 348"/>
              <p:cNvSpPr>
                <a:spLocks noChangeAspect="1"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0000FF"/>
              </a:solidFill>
              <a:ln w="9525">
                <a:solidFill>
                  <a:srgbClr val="0000FF"/>
                </a:solidFill>
                <a:miter lim="800000"/>
                <a:headEnd/>
                <a:tailEnd/>
              </a:ln>
            </p:spPr>
            <p:txBody>
              <a:bodyPr wrap="none" anchor="ctr"/>
              <a:lstStyle/>
              <a:p>
                <a:endParaRPr lang="en-US"/>
              </a:p>
            </p:txBody>
          </p:sp>
        </p:grpSp>
        <p:grpSp>
          <p:nvGrpSpPr>
            <p:cNvPr id="157728" name="Group 349"/>
            <p:cNvGrpSpPr>
              <a:grpSpLocks noChangeAspect="1"/>
            </p:cNvGrpSpPr>
            <p:nvPr/>
          </p:nvGrpSpPr>
          <p:grpSpPr bwMode="auto">
            <a:xfrm>
              <a:off x="2328" y="3736"/>
              <a:ext cx="240" cy="176"/>
              <a:chOff x="1824" y="2016"/>
              <a:chExt cx="1440" cy="1056"/>
            </a:xfrm>
          </p:grpSpPr>
          <p:sp>
            <p:nvSpPr>
              <p:cNvPr id="157741" name="AutoShape 350"/>
              <p:cNvSpPr>
                <a:spLocks noChangeAspect="1"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0000FF"/>
              </a:solidFill>
              <a:ln w="9525">
                <a:solidFill>
                  <a:srgbClr val="0000FF"/>
                </a:solidFill>
                <a:miter lim="800000"/>
                <a:headEnd/>
                <a:tailEnd/>
              </a:ln>
            </p:spPr>
            <p:txBody>
              <a:bodyPr wrap="none" anchor="ctr"/>
              <a:lstStyle/>
              <a:p>
                <a:endParaRPr lang="en-US"/>
              </a:p>
            </p:txBody>
          </p:sp>
          <p:sp>
            <p:nvSpPr>
              <p:cNvPr id="157742" name="Oval 351"/>
              <p:cNvSpPr>
                <a:spLocks noChangeAspect="1" noChangeArrowheads="1"/>
              </p:cNvSpPr>
              <p:nvPr/>
            </p:nvSpPr>
            <p:spPr bwMode="auto">
              <a:xfrm>
                <a:off x="2256" y="2256"/>
                <a:ext cx="576" cy="576"/>
              </a:xfrm>
              <a:prstGeom prst="ellipse">
                <a:avLst/>
              </a:prstGeom>
              <a:solidFill>
                <a:srgbClr val="0000FF"/>
              </a:solidFill>
              <a:ln w="9525">
                <a:solidFill>
                  <a:srgbClr val="0000FF"/>
                </a:solidFill>
                <a:round/>
                <a:headEnd/>
                <a:tailEnd/>
              </a:ln>
            </p:spPr>
            <p:txBody>
              <a:bodyPr wrap="none" anchor="ctr"/>
              <a:lstStyle/>
              <a:p>
                <a:endParaRPr lang="en-US"/>
              </a:p>
            </p:txBody>
          </p:sp>
          <p:sp>
            <p:nvSpPr>
              <p:cNvPr id="157743" name="AutoShape 352"/>
              <p:cNvSpPr>
                <a:spLocks noChangeAspect="1"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0000FF"/>
              </a:solidFill>
              <a:ln w="9525">
                <a:solidFill>
                  <a:srgbClr val="0000FF"/>
                </a:solidFill>
                <a:miter lim="800000"/>
                <a:headEnd/>
                <a:tailEnd/>
              </a:ln>
            </p:spPr>
            <p:txBody>
              <a:bodyPr wrap="none" anchor="ctr"/>
              <a:lstStyle/>
              <a:p>
                <a:endParaRPr lang="en-US"/>
              </a:p>
            </p:txBody>
          </p:sp>
        </p:grpSp>
        <p:grpSp>
          <p:nvGrpSpPr>
            <p:cNvPr id="157729" name="Group 353"/>
            <p:cNvGrpSpPr>
              <a:grpSpLocks noChangeAspect="1"/>
            </p:cNvGrpSpPr>
            <p:nvPr/>
          </p:nvGrpSpPr>
          <p:grpSpPr bwMode="auto">
            <a:xfrm>
              <a:off x="2328" y="832"/>
              <a:ext cx="240" cy="176"/>
              <a:chOff x="1824" y="2016"/>
              <a:chExt cx="1440" cy="1056"/>
            </a:xfrm>
          </p:grpSpPr>
          <p:sp>
            <p:nvSpPr>
              <p:cNvPr id="157738" name="AutoShape 354"/>
              <p:cNvSpPr>
                <a:spLocks noChangeAspect="1"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0000FF"/>
              </a:solidFill>
              <a:ln w="9525">
                <a:solidFill>
                  <a:srgbClr val="0000FF"/>
                </a:solidFill>
                <a:miter lim="800000"/>
                <a:headEnd/>
                <a:tailEnd/>
              </a:ln>
            </p:spPr>
            <p:txBody>
              <a:bodyPr wrap="none" anchor="ctr"/>
              <a:lstStyle/>
              <a:p>
                <a:endParaRPr lang="en-US"/>
              </a:p>
            </p:txBody>
          </p:sp>
          <p:sp>
            <p:nvSpPr>
              <p:cNvPr id="157739" name="Oval 355"/>
              <p:cNvSpPr>
                <a:spLocks noChangeAspect="1" noChangeArrowheads="1"/>
              </p:cNvSpPr>
              <p:nvPr/>
            </p:nvSpPr>
            <p:spPr bwMode="auto">
              <a:xfrm>
                <a:off x="2256" y="2256"/>
                <a:ext cx="576" cy="576"/>
              </a:xfrm>
              <a:prstGeom prst="ellipse">
                <a:avLst/>
              </a:prstGeom>
              <a:solidFill>
                <a:srgbClr val="0000FF"/>
              </a:solidFill>
              <a:ln w="9525">
                <a:solidFill>
                  <a:srgbClr val="0000FF"/>
                </a:solidFill>
                <a:round/>
                <a:headEnd/>
                <a:tailEnd/>
              </a:ln>
            </p:spPr>
            <p:txBody>
              <a:bodyPr wrap="none" anchor="ctr"/>
              <a:lstStyle/>
              <a:p>
                <a:endParaRPr lang="en-US"/>
              </a:p>
            </p:txBody>
          </p:sp>
          <p:sp>
            <p:nvSpPr>
              <p:cNvPr id="157740" name="AutoShape 356"/>
              <p:cNvSpPr>
                <a:spLocks noChangeAspect="1"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0000FF"/>
              </a:solidFill>
              <a:ln w="9525">
                <a:solidFill>
                  <a:srgbClr val="0000FF"/>
                </a:solidFill>
                <a:miter lim="800000"/>
                <a:headEnd/>
                <a:tailEnd/>
              </a:ln>
            </p:spPr>
            <p:txBody>
              <a:bodyPr wrap="none" anchor="ctr"/>
              <a:lstStyle/>
              <a:p>
                <a:endParaRPr lang="en-US"/>
              </a:p>
            </p:txBody>
          </p:sp>
        </p:grpSp>
        <p:grpSp>
          <p:nvGrpSpPr>
            <p:cNvPr id="157730" name="Group 357"/>
            <p:cNvGrpSpPr>
              <a:grpSpLocks noChangeAspect="1"/>
            </p:cNvGrpSpPr>
            <p:nvPr/>
          </p:nvGrpSpPr>
          <p:grpSpPr bwMode="auto">
            <a:xfrm>
              <a:off x="864" y="1352"/>
              <a:ext cx="240" cy="176"/>
              <a:chOff x="1824" y="2016"/>
              <a:chExt cx="1440" cy="1056"/>
            </a:xfrm>
          </p:grpSpPr>
          <p:sp>
            <p:nvSpPr>
              <p:cNvPr id="157735" name="AutoShape 358"/>
              <p:cNvSpPr>
                <a:spLocks noChangeAspect="1"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0000FF"/>
              </a:solidFill>
              <a:ln w="9525">
                <a:solidFill>
                  <a:srgbClr val="0000FF"/>
                </a:solidFill>
                <a:miter lim="800000"/>
                <a:headEnd/>
                <a:tailEnd/>
              </a:ln>
            </p:spPr>
            <p:txBody>
              <a:bodyPr wrap="none" anchor="ctr"/>
              <a:lstStyle/>
              <a:p>
                <a:endParaRPr lang="en-US"/>
              </a:p>
            </p:txBody>
          </p:sp>
          <p:sp>
            <p:nvSpPr>
              <p:cNvPr id="157736" name="Oval 359"/>
              <p:cNvSpPr>
                <a:spLocks noChangeAspect="1" noChangeArrowheads="1"/>
              </p:cNvSpPr>
              <p:nvPr/>
            </p:nvSpPr>
            <p:spPr bwMode="auto">
              <a:xfrm>
                <a:off x="2256" y="2256"/>
                <a:ext cx="576" cy="576"/>
              </a:xfrm>
              <a:prstGeom prst="ellipse">
                <a:avLst/>
              </a:prstGeom>
              <a:solidFill>
                <a:srgbClr val="0000FF"/>
              </a:solidFill>
              <a:ln w="9525">
                <a:solidFill>
                  <a:srgbClr val="0000FF"/>
                </a:solidFill>
                <a:round/>
                <a:headEnd/>
                <a:tailEnd/>
              </a:ln>
            </p:spPr>
            <p:txBody>
              <a:bodyPr wrap="none" anchor="ctr"/>
              <a:lstStyle/>
              <a:p>
                <a:endParaRPr lang="en-US"/>
              </a:p>
            </p:txBody>
          </p:sp>
          <p:sp>
            <p:nvSpPr>
              <p:cNvPr id="157737" name="AutoShape 360"/>
              <p:cNvSpPr>
                <a:spLocks noChangeAspect="1"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0000FF"/>
              </a:solidFill>
              <a:ln w="9525">
                <a:solidFill>
                  <a:srgbClr val="0000FF"/>
                </a:solidFill>
                <a:miter lim="800000"/>
                <a:headEnd/>
                <a:tailEnd/>
              </a:ln>
            </p:spPr>
            <p:txBody>
              <a:bodyPr wrap="none" anchor="ctr"/>
              <a:lstStyle/>
              <a:p>
                <a:endParaRPr lang="en-US"/>
              </a:p>
            </p:txBody>
          </p:sp>
        </p:grpSp>
        <p:grpSp>
          <p:nvGrpSpPr>
            <p:cNvPr id="157731" name="Group 361"/>
            <p:cNvGrpSpPr>
              <a:grpSpLocks noChangeAspect="1"/>
            </p:cNvGrpSpPr>
            <p:nvPr/>
          </p:nvGrpSpPr>
          <p:grpSpPr bwMode="auto">
            <a:xfrm>
              <a:off x="1872" y="2960"/>
              <a:ext cx="240" cy="176"/>
              <a:chOff x="1824" y="2016"/>
              <a:chExt cx="1440" cy="1056"/>
            </a:xfrm>
          </p:grpSpPr>
          <p:sp>
            <p:nvSpPr>
              <p:cNvPr id="157732" name="AutoShape 362"/>
              <p:cNvSpPr>
                <a:spLocks noChangeAspect="1" noChangeArrowheads="1"/>
              </p:cNvSpPr>
              <p:nvPr/>
            </p:nvSpPr>
            <p:spPr bwMode="auto">
              <a:xfrm>
                <a:off x="1824" y="2016"/>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0000FF"/>
              </a:solidFill>
              <a:ln w="9525">
                <a:solidFill>
                  <a:srgbClr val="0000FF"/>
                </a:solidFill>
                <a:miter lim="800000"/>
                <a:headEnd/>
                <a:tailEnd/>
              </a:ln>
            </p:spPr>
            <p:txBody>
              <a:bodyPr wrap="none" anchor="ctr"/>
              <a:lstStyle/>
              <a:p>
                <a:endParaRPr lang="en-US"/>
              </a:p>
            </p:txBody>
          </p:sp>
          <p:sp>
            <p:nvSpPr>
              <p:cNvPr id="157733" name="Oval 363"/>
              <p:cNvSpPr>
                <a:spLocks noChangeAspect="1" noChangeArrowheads="1"/>
              </p:cNvSpPr>
              <p:nvPr/>
            </p:nvSpPr>
            <p:spPr bwMode="auto">
              <a:xfrm>
                <a:off x="2256" y="2256"/>
                <a:ext cx="576" cy="576"/>
              </a:xfrm>
              <a:prstGeom prst="ellipse">
                <a:avLst/>
              </a:prstGeom>
              <a:solidFill>
                <a:srgbClr val="0000FF"/>
              </a:solidFill>
              <a:ln w="9525">
                <a:solidFill>
                  <a:srgbClr val="0000FF"/>
                </a:solidFill>
                <a:round/>
                <a:headEnd/>
                <a:tailEnd/>
              </a:ln>
            </p:spPr>
            <p:txBody>
              <a:bodyPr wrap="none" anchor="ctr"/>
              <a:lstStyle/>
              <a:p>
                <a:endParaRPr lang="en-US"/>
              </a:p>
            </p:txBody>
          </p:sp>
          <p:sp>
            <p:nvSpPr>
              <p:cNvPr id="157734" name="AutoShape 364"/>
              <p:cNvSpPr>
                <a:spLocks noChangeAspect="1" noChangeArrowheads="1"/>
              </p:cNvSpPr>
              <p:nvPr/>
            </p:nvSpPr>
            <p:spPr bwMode="auto">
              <a:xfrm rot="10748631">
                <a:off x="2688" y="2160"/>
                <a:ext cx="576" cy="9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74 h 21600"/>
                </a:gdLst>
                <a:ahLst/>
                <a:cxnLst>
                  <a:cxn ang="T8">
                    <a:pos x="T0" y="T1"/>
                  </a:cxn>
                  <a:cxn ang="T9">
                    <a:pos x="T2" y="T3"/>
                  </a:cxn>
                  <a:cxn ang="T10">
                    <a:pos x="T4" y="T5"/>
                  </a:cxn>
                  <a:cxn ang="T11">
                    <a:pos x="T6" y="T7"/>
                  </a:cxn>
                </a:cxnLst>
                <a:rect l="T12" t="T13" r="T14" b="T15"/>
                <a:pathLst>
                  <a:path w="21600" h="21600">
                    <a:moveTo>
                      <a:pt x="5175" y="11225"/>
                    </a:moveTo>
                    <a:cubicBezTo>
                      <a:pt x="5164" y="11084"/>
                      <a:pt x="5159" y="10942"/>
                      <a:pt x="5159" y="10800"/>
                    </a:cubicBezTo>
                    <a:cubicBezTo>
                      <a:pt x="5159" y="7684"/>
                      <a:pt x="7684" y="5159"/>
                      <a:pt x="10800" y="5159"/>
                    </a:cubicBezTo>
                    <a:cubicBezTo>
                      <a:pt x="13915" y="5159"/>
                      <a:pt x="16441" y="7684"/>
                      <a:pt x="16441" y="10800"/>
                    </a:cubicBezTo>
                    <a:cubicBezTo>
                      <a:pt x="16440" y="10942"/>
                      <a:pt x="16435" y="11084"/>
                      <a:pt x="16424" y="11225"/>
                    </a:cubicBezTo>
                    <a:lnTo>
                      <a:pt x="21569" y="11615"/>
                    </a:lnTo>
                    <a:cubicBezTo>
                      <a:pt x="21589" y="11344"/>
                      <a:pt x="21600" y="11072"/>
                      <a:pt x="21600" y="10800"/>
                    </a:cubicBezTo>
                    <a:cubicBezTo>
                      <a:pt x="21600" y="4835"/>
                      <a:pt x="16764" y="0"/>
                      <a:pt x="10800" y="0"/>
                    </a:cubicBezTo>
                    <a:cubicBezTo>
                      <a:pt x="4835" y="0"/>
                      <a:pt x="0" y="4835"/>
                      <a:pt x="0" y="10800"/>
                    </a:cubicBezTo>
                    <a:cubicBezTo>
                      <a:pt x="-1" y="11072"/>
                      <a:pt x="10" y="11344"/>
                      <a:pt x="30" y="11615"/>
                    </a:cubicBezTo>
                    <a:close/>
                  </a:path>
                </a:pathLst>
              </a:custGeom>
              <a:solidFill>
                <a:srgbClr val="0000FF"/>
              </a:solidFill>
              <a:ln w="9525">
                <a:solidFill>
                  <a:srgbClr val="0000FF"/>
                </a:solidFill>
                <a:miter lim="800000"/>
                <a:headEnd/>
                <a:tailEnd/>
              </a:ln>
            </p:spPr>
            <p:txBody>
              <a:bodyPr wrap="none" anchor="ctr"/>
              <a:lstStyle/>
              <a:p>
                <a:endParaRPr lang="en-US"/>
              </a:p>
            </p:txBody>
          </p:sp>
        </p:grpSp>
      </p:grpSp>
      <p:sp>
        <p:nvSpPr>
          <p:cNvPr id="157701" name="Text Box 365"/>
          <p:cNvSpPr txBox="1">
            <a:spLocks noChangeArrowheads="1"/>
          </p:cNvSpPr>
          <p:nvPr/>
        </p:nvSpPr>
        <p:spPr bwMode="auto">
          <a:xfrm>
            <a:off x="2209800" y="228600"/>
            <a:ext cx="47577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r>
              <a:rPr lang="en-US">
                <a:latin typeface="Times New Roman" charset="0"/>
                <a:sym typeface="Wingdings" charset="0"/>
              </a:rPr>
              <a:t>no center – just different perspectives</a:t>
            </a:r>
            <a:endParaRPr lang="en-US">
              <a:latin typeface="Times New Roman" charset="0"/>
            </a:endParaRPr>
          </a:p>
        </p:txBody>
      </p:sp>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UID-198B7E63-AB0B-4D5E-BB3D-D953A63B5255-web.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82579" y="3596105"/>
            <a:ext cx="5661421" cy="3101474"/>
          </a:xfrm>
          <a:prstGeom prst="rect">
            <a:avLst/>
          </a:prstGeom>
        </p:spPr>
      </p:pic>
      <p:pic>
        <p:nvPicPr>
          <p:cNvPr id="6" name="Picture 5" descr="Wheeler quot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42531" y="251355"/>
            <a:ext cx="2860840" cy="2145630"/>
          </a:xfrm>
          <a:prstGeom prst="rect">
            <a:avLst/>
          </a:prstGeom>
        </p:spPr>
      </p:pic>
      <p:pic>
        <p:nvPicPr>
          <p:cNvPr id="4" name="Content Placeholder 3" descr="Spacetime_curvature.png"/>
          <p:cNvPicPr>
            <a:picLocks noGrp="1" noChangeAspect="1"/>
          </p:cNvPicPr>
          <p:nvPr>
            <p:ph idx="1"/>
          </p:nvPr>
        </p:nvPicPr>
        <p:blipFill>
          <a:blip r:embed="rId4">
            <a:extLst>
              <a:ext uri="{28A0092B-C50C-407E-A947-70E740481C1C}">
                <a14:useLocalDpi xmlns:a14="http://schemas.microsoft.com/office/drawing/2010/main" val="0"/>
              </a:ext>
            </a:extLst>
          </a:blip>
          <a:srcRect l="9915" r="9915"/>
          <a:stretch>
            <a:fillRect/>
          </a:stretch>
        </p:blipFill>
        <p:spPr>
          <a:xfrm>
            <a:off x="-1" y="164456"/>
            <a:ext cx="5826563" cy="3204385"/>
          </a:xfrm>
        </p:spPr>
      </p:pic>
    </p:spTree>
    <p:extLst>
      <p:ext uri="{BB962C8B-B14F-4D97-AF65-F5344CB8AC3E}">
        <p14:creationId xmlns:p14="http://schemas.microsoft.com/office/powerpoint/2010/main" val="2229344908"/>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p:cNvSpPr>
            <a:spLocks noGrp="1" noChangeArrowheads="1"/>
          </p:cNvSpPr>
          <p:nvPr>
            <p:ph type="title"/>
          </p:nvPr>
        </p:nvSpPr>
        <p:spPr/>
        <p:txBody>
          <a:bodyPr/>
          <a:lstStyle/>
          <a:p>
            <a:pPr eaLnBrk="1" hangingPunct="1"/>
            <a:r>
              <a:rPr lang="ja-JP" altLang="en-US" b="1">
                <a:solidFill>
                  <a:schemeClr val="bg1"/>
                </a:solidFill>
                <a:latin typeface="Arial" charset="0"/>
                <a:cs typeface="Arial" charset="0"/>
              </a:rPr>
              <a:t>“</a:t>
            </a:r>
            <a:r>
              <a:rPr lang="en-US" b="1">
                <a:solidFill>
                  <a:schemeClr val="bg1"/>
                </a:solidFill>
                <a:latin typeface="Arial" charset="0"/>
                <a:cs typeface="Arial" charset="0"/>
              </a:rPr>
              <a:t>Einstein interprets Hubble</a:t>
            </a:r>
            <a:r>
              <a:rPr lang="ja-JP" altLang="en-US" b="1">
                <a:solidFill>
                  <a:schemeClr val="bg1"/>
                </a:solidFill>
                <a:latin typeface="Arial" charset="0"/>
                <a:cs typeface="Arial" charset="0"/>
              </a:rPr>
              <a:t>”</a:t>
            </a:r>
            <a:endParaRPr lang="en-US" b="1">
              <a:solidFill>
                <a:schemeClr val="bg1"/>
              </a:solidFill>
              <a:latin typeface="Arial" charset="0"/>
              <a:cs typeface="Arial" charset="0"/>
            </a:endParaRPr>
          </a:p>
        </p:txBody>
      </p:sp>
      <p:sp>
        <p:nvSpPr>
          <p:cNvPr id="159747" name="Rectangle 3"/>
          <p:cNvSpPr>
            <a:spLocks noGrp="1" noChangeArrowheads="1"/>
          </p:cNvSpPr>
          <p:nvPr>
            <p:ph type="body" idx="1"/>
          </p:nvPr>
        </p:nvSpPr>
        <p:spPr>
          <a:xfrm>
            <a:off x="228600" y="1600200"/>
            <a:ext cx="8610600" cy="4525963"/>
          </a:xfrm>
        </p:spPr>
        <p:txBody>
          <a:bodyPr/>
          <a:lstStyle/>
          <a:p>
            <a:pPr marL="0" indent="0" algn="ctr" eaLnBrk="1" hangingPunct="1">
              <a:lnSpc>
                <a:spcPct val="90000"/>
              </a:lnSpc>
              <a:buNone/>
            </a:pPr>
            <a:endParaRPr lang="en-US" sz="2800" dirty="0" smtClean="0">
              <a:solidFill>
                <a:schemeClr val="bg1"/>
              </a:solidFill>
              <a:latin typeface="Arial" charset="0"/>
              <a:cs typeface="Arial" charset="0"/>
            </a:endParaRPr>
          </a:p>
          <a:p>
            <a:pPr marL="0" indent="0" algn="ctr" eaLnBrk="1" hangingPunct="1">
              <a:lnSpc>
                <a:spcPct val="90000"/>
              </a:lnSpc>
              <a:buNone/>
            </a:pPr>
            <a:r>
              <a:rPr lang="en-US" sz="4400" dirty="0" smtClean="0">
                <a:solidFill>
                  <a:schemeClr val="bg1"/>
                </a:solidFill>
                <a:latin typeface="Arial" charset="0"/>
                <a:cs typeface="Arial" charset="0"/>
              </a:rPr>
              <a:t>Big Bang = Expansion of space</a:t>
            </a:r>
          </a:p>
          <a:p>
            <a:pPr marL="0" indent="0" algn="ctr" eaLnBrk="1" hangingPunct="1">
              <a:lnSpc>
                <a:spcPct val="90000"/>
              </a:lnSpc>
              <a:buNone/>
            </a:pPr>
            <a:r>
              <a:rPr lang="en-US" sz="4400" dirty="0">
                <a:solidFill>
                  <a:schemeClr val="bg1"/>
                </a:solidFill>
                <a:latin typeface="Arial" charset="0"/>
                <a:cs typeface="Arial" charset="0"/>
              </a:rPr>
              <a:t>n</a:t>
            </a:r>
            <a:r>
              <a:rPr lang="en-US" sz="4400" dirty="0" smtClean="0">
                <a:solidFill>
                  <a:schemeClr val="bg1"/>
                </a:solidFill>
                <a:latin typeface="Arial" charset="0"/>
                <a:cs typeface="Arial" charset="0"/>
              </a:rPr>
              <a:t>ot explosive into space</a:t>
            </a:r>
          </a:p>
          <a:p>
            <a:pPr marL="0" indent="0" algn="ctr" eaLnBrk="1" hangingPunct="1">
              <a:lnSpc>
                <a:spcPct val="90000"/>
              </a:lnSpc>
              <a:buNone/>
            </a:pPr>
            <a:r>
              <a:rPr lang="en-US" sz="4400" dirty="0" smtClean="0">
                <a:solidFill>
                  <a:schemeClr val="bg1"/>
                </a:solidFill>
                <a:latin typeface="Arial" charset="0"/>
                <a:cs typeface="Arial" charset="0"/>
              </a:rPr>
              <a:t>No center,* different perspectives</a:t>
            </a:r>
          </a:p>
          <a:p>
            <a:pPr marL="0" indent="0" algn="ctr" eaLnBrk="1" hangingPunct="1">
              <a:lnSpc>
                <a:spcPct val="90000"/>
              </a:lnSpc>
              <a:buNone/>
            </a:pPr>
            <a:r>
              <a:rPr lang="en-US" sz="4400" dirty="0" smtClean="0">
                <a:solidFill>
                  <a:schemeClr val="bg1"/>
                </a:solidFill>
                <a:latin typeface="Arial" charset="0"/>
                <a:cs typeface="Arial" charset="0"/>
              </a:rPr>
              <a:t>Big </a:t>
            </a:r>
            <a:r>
              <a:rPr lang="en-US" sz="4400" dirty="0">
                <a:solidFill>
                  <a:schemeClr val="bg1"/>
                </a:solidFill>
                <a:latin typeface="Arial" charset="0"/>
                <a:cs typeface="Arial" charset="0"/>
              </a:rPr>
              <a:t>B</a:t>
            </a:r>
            <a:r>
              <a:rPr lang="en-US" sz="4400" dirty="0" smtClean="0">
                <a:solidFill>
                  <a:schemeClr val="bg1"/>
                </a:solidFill>
                <a:latin typeface="Arial" charset="0"/>
                <a:cs typeface="Arial" charset="0"/>
              </a:rPr>
              <a:t>ang was everywhere.</a:t>
            </a:r>
          </a:p>
          <a:p>
            <a:pPr marL="0" indent="0" algn="r" eaLnBrk="1" hangingPunct="1">
              <a:lnSpc>
                <a:spcPct val="90000"/>
              </a:lnSpc>
              <a:buNone/>
            </a:pPr>
            <a:endParaRPr lang="en-US" sz="2400" dirty="0" smtClean="0">
              <a:solidFill>
                <a:schemeClr val="bg1"/>
              </a:solidFill>
              <a:latin typeface="Arial" charset="0"/>
              <a:cs typeface="Arial" charset="0"/>
            </a:endParaRPr>
          </a:p>
          <a:p>
            <a:pPr marL="0" indent="0" algn="r" eaLnBrk="1" hangingPunct="1">
              <a:lnSpc>
                <a:spcPct val="90000"/>
              </a:lnSpc>
              <a:buNone/>
            </a:pPr>
            <a:r>
              <a:rPr lang="en-US" sz="1800" dirty="0" smtClean="0">
                <a:solidFill>
                  <a:schemeClr val="bg1"/>
                </a:solidFill>
                <a:latin typeface="Arial" charset="0"/>
                <a:cs typeface="Arial" charset="0"/>
              </a:rPr>
              <a:t>*don’t tell people at Harvard they are not at the center of the Universe</a:t>
            </a:r>
          </a:p>
          <a:p>
            <a:pPr marL="0" indent="0" eaLnBrk="1" hangingPunct="1">
              <a:lnSpc>
                <a:spcPct val="90000"/>
              </a:lnSpc>
              <a:buNone/>
            </a:pPr>
            <a:endParaRPr lang="en-US" sz="4400" dirty="0">
              <a:solidFill>
                <a:schemeClr val="bg1"/>
              </a:solidFill>
              <a:latin typeface="Arial" charset="0"/>
              <a:cs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FFFFFF"/>
                </a:solidFill>
              </a:rPr>
              <a:t>Galaxy at redshift 10.7 (when the Universe was 11.7 times smaller!)</a:t>
            </a:r>
            <a:endParaRPr lang="en-US" dirty="0">
              <a:solidFill>
                <a:srgbClr val="FFFFFF"/>
              </a:solidFill>
            </a:endParaRPr>
          </a:p>
        </p:txBody>
      </p:sp>
      <p:pic>
        <p:nvPicPr>
          <p:cNvPr id="5" name="Picture 4"/>
          <p:cNvPicPr>
            <a:picLocks noChangeAspect="1"/>
          </p:cNvPicPr>
          <p:nvPr/>
        </p:nvPicPr>
        <p:blipFill>
          <a:blip r:embed="rId2"/>
          <a:stretch>
            <a:fillRect/>
          </a:stretch>
        </p:blipFill>
        <p:spPr>
          <a:xfrm>
            <a:off x="1015987" y="1643627"/>
            <a:ext cx="5032387" cy="4847604"/>
          </a:xfrm>
          <a:prstGeom prst="rect">
            <a:avLst/>
          </a:prstGeom>
        </p:spPr>
      </p:pic>
    </p:spTree>
    <p:extLst>
      <p:ext uri="{BB962C8B-B14F-4D97-AF65-F5344CB8AC3E}">
        <p14:creationId xmlns:p14="http://schemas.microsoft.com/office/powerpoint/2010/main" val="2135599963"/>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FFFFFF"/>
                </a:solidFill>
              </a:rPr>
              <a:t>Cosmic microwave background:</a:t>
            </a:r>
            <a:br>
              <a:rPr lang="en-US" dirty="0" smtClean="0">
                <a:solidFill>
                  <a:srgbClr val="FFFFFF"/>
                </a:solidFill>
              </a:rPr>
            </a:br>
            <a:r>
              <a:rPr lang="en-US" dirty="0" smtClean="0">
                <a:solidFill>
                  <a:srgbClr val="FFFFFF"/>
                </a:solidFill>
              </a:rPr>
              <a:t>redshift 1100!</a:t>
            </a:r>
            <a:endParaRPr lang="en-US" dirty="0">
              <a:solidFill>
                <a:srgbClr val="FFFFFF"/>
              </a:solidFill>
            </a:endParaRPr>
          </a:p>
        </p:txBody>
      </p:sp>
      <p:pic>
        <p:nvPicPr>
          <p:cNvPr id="4" name="Picture 3"/>
          <p:cNvPicPr>
            <a:picLocks noChangeAspect="1"/>
          </p:cNvPicPr>
          <p:nvPr/>
        </p:nvPicPr>
        <p:blipFill>
          <a:blip r:embed="rId2"/>
          <a:stretch>
            <a:fillRect/>
          </a:stretch>
        </p:blipFill>
        <p:spPr>
          <a:xfrm>
            <a:off x="730204" y="1988350"/>
            <a:ext cx="7691437" cy="3845719"/>
          </a:xfrm>
          <a:prstGeom prst="rect">
            <a:avLst/>
          </a:prstGeom>
        </p:spPr>
      </p:pic>
    </p:spTree>
    <p:extLst>
      <p:ext uri="{BB962C8B-B14F-4D97-AF65-F5344CB8AC3E}">
        <p14:creationId xmlns:p14="http://schemas.microsoft.com/office/powerpoint/2010/main" val="391210910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96509"/>
            <a:ext cx="8229600" cy="4604864"/>
          </a:xfrm>
        </p:spPr>
        <p:txBody>
          <a:bodyPr>
            <a:normAutofit fontScale="90000"/>
          </a:bodyPr>
          <a:lstStyle/>
          <a:p>
            <a:r>
              <a:rPr lang="en-US" dirty="0" smtClean="0">
                <a:solidFill>
                  <a:srgbClr val="FFFFFF"/>
                </a:solidFill>
              </a:rPr>
              <a:t>Einstein changed the way we think about the Universe and thereby opened our eyes to an amazing Universe.  </a:t>
            </a:r>
            <a:br>
              <a:rPr lang="en-US" dirty="0" smtClean="0">
                <a:solidFill>
                  <a:srgbClr val="FFFFFF"/>
                </a:solidFill>
              </a:rPr>
            </a:br>
            <a:r>
              <a:rPr lang="en-US" dirty="0" smtClean="0">
                <a:solidFill>
                  <a:srgbClr val="FFFFFF"/>
                </a:solidFill>
              </a:rPr>
              <a:t/>
            </a:r>
            <a:br>
              <a:rPr lang="en-US" dirty="0" smtClean="0">
                <a:solidFill>
                  <a:srgbClr val="FFFFFF"/>
                </a:solidFill>
              </a:rPr>
            </a:br>
            <a:r>
              <a:rPr lang="en-US" dirty="0" smtClean="0">
                <a:solidFill>
                  <a:srgbClr val="FFFFFF"/>
                </a:solidFill>
              </a:rPr>
              <a:t>Who will be next to do that and what new things will we see?</a:t>
            </a:r>
            <a:endParaRPr lang="en-US" dirty="0">
              <a:solidFill>
                <a:srgbClr val="FFFFFF"/>
              </a:solidFill>
            </a:endParaRPr>
          </a:p>
        </p:txBody>
      </p:sp>
    </p:spTree>
    <p:extLst>
      <p:ext uri="{BB962C8B-B14F-4D97-AF65-F5344CB8AC3E}">
        <p14:creationId xmlns:p14="http://schemas.microsoft.com/office/powerpoint/2010/main" val="2544075877"/>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139395" y="0"/>
            <a:ext cx="3354435" cy="1960248"/>
          </a:xfrm>
          <a:prstGeom prst="rect">
            <a:avLst/>
          </a:prstGeom>
        </p:spPr>
      </p:pic>
      <p:pic>
        <p:nvPicPr>
          <p:cNvPr id="3" name="Picture 2"/>
          <p:cNvPicPr>
            <a:picLocks noChangeAspect="1"/>
          </p:cNvPicPr>
          <p:nvPr/>
        </p:nvPicPr>
        <p:blipFill>
          <a:blip r:embed="rId5"/>
          <a:stretch>
            <a:fillRect/>
          </a:stretch>
        </p:blipFill>
        <p:spPr>
          <a:xfrm>
            <a:off x="2354246" y="1724758"/>
            <a:ext cx="6666548" cy="5133242"/>
          </a:xfrm>
          <a:prstGeom prst="rect">
            <a:avLst/>
          </a:prstGeom>
        </p:spPr>
      </p:pic>
      <p:pic>
        <p:nvPicPr>
          <p:cNvPr id="4" name="chirp.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106653" y="402390"/>
            <a:ext cx="812800" cy="812800"/>
          </a:xfrm>
          <a:prstGeom prst="rect">
            <a:avLst/>
          </a:prstGeom>
        </p:spPr>
      </p:pic>
    </p:spTree>
    <p:extLst>
      <p:ext uri="{BB962C8B-B14F-4D97-AF65-F5344CB8AC3E}">
        <p14:creationId xmlns:p14="http://schemas.microsoft.com/office/powerpoint/2010/main" val="2208461853"/>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0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485900" y="355600"/>
            <a:ext cx="6159500" cy="6146800"/>
          </a:xfrm>
          <a:prstGeom prst="rect">
            <a:avLst/>
          </a:prstGeom>
        </p:spPr>
      </p:pic>
    </p:spTree>
    <p:extLst>
      <p:ext uri="{BB962C8B-B14F-4D97-AF65-F5344CB8AC3E}">
        <p14:creationId xmlns:p14="http://schemas.microsoft.com/office/powerpoint/2010/main" val="4082765040"/>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Big deal, really big deal!</a:t>
            </a:r>
            <a:endParaRPr lang="en-US" dirty="0">
              <a:solidFill>
                <a:schemeClr val="bg1"/>
              </a:solidFill>
            </a:endParaRPr>
          </a:p>
        </p:txBody>
      </p:sp>
      <p:sp>
        <p:nvSpPr>
          <p:cNvPr id="3" name="Content Placeholder 2"/>
          <p:cNvSpPr>
            <a:spLocks noGrp="1"/>
          </p:cNvSpPr>
          <p:nvPr>
            <p:ph idx="1"/>
          </p:nvPr>
        </p:nvSpPr>
        <p:spPr>
          <a:xfrm>
            <a:off x="636491" y="1824315"/>
            <a:ext cx="8373039" cy="4525963"/>
          </a:xfrm>
        </p:spPr>
        <p:txBody>
          <a:bodyPr>
            <a:normAutofit fontScale="92500" lnSpcReduction="10000"/>
          </a:bodyPr>
          <a:lstStyle/>
          <a:p>
            <a:r>
              <a:rPr lang="en-US" dirty="0" smtClean="0">
                <a:solidFill>
                  <a:srgbClr val="FFFFFF"/>
                </a:solidFill>
              </a:rPr>
              <a:t>Detection of gravitational waves:  last big test of General Relativity</a:t>
            </a:r>
          </a:p>
          <a:p>
            <a:endParaRPr lang="en-US" dirty="0">
              <a:solidFill>
                <a:srgbClr val="FFFFFF"/>
              </a:solidFill>
            </a:endParaRPr>
          </a:p>
          <a:p>
            <a:r>
              <a:rPr lang="en-US" dirty="0" smtClean="0">
                <a:solidFill>
                  <a:srgbClr val="FFFFFF"/>
                </a:solidFill>
              </a:rPr>
              <a:t>New probe of black holes</a:t>
            </a:r>
          </a:p>
          <a:p>
            <a:pPr lvl="1"/>
            <a:r>
              <a:rPr lang="en-US" dirty="0" smtClean="0">
                <a:solidFill>
                  <a:srgbClr val="FFFFFF"/>
                </a:solidFill>
              </a:rPr>
              <a:t>M</a:t>
            </a:r>
            <a:r>
              <a:rPr lang="en-US" baseline="-25000" dirty="0" smtClean="0">
                <a:solidFill>
                  <a:srgbClr val="FFFFFF"/>
                </a:solidFill>
              </a:rPr>
              <a:t>1</a:t>
            </a:r>
            <a:r>
              <a:rPr lang="en-US" dirty="0" smtClean="0">
                <a:solidFill>
                  <a:srgbClr val="FFFFFF"/>
                </a:solidFill>
              </a:rPr>
              <a:t> = 29 </a:t>
            </a:r>
            <a:r>
              <a:rPr lang="en-US" dirty="0" err="1" smtClean="0">
                <a:solidFill>
                  <a:srgbClr val="FFFFFF"/>
                </a:solidFill>
              </a:rPr>
              <a:t>M</a:t>
            </a:r>
            <a:r>
              <a:rPr lang="en-US" baseline="-25000" dirty="0" err="1" smtClean="0">
                <a:solidFill>
                  <a:srgbClr val="FFFFFF"/>
                </a:solidFill>
              </a:rPr>
              <a:t>solar</a:t>
            </a:r>
            <a:r>
              <a:rPr lang="en-US" dirty="0" smtClean="0">
                <a:solidFill>
                  <a:srgbClr val="FFFFFF"/>
                </a:solidFill>
              </a:rPr>
              <a:t> , M</a:t>
            </a:r>
            <a:r>
              <a:rPr lang="en-US" baseline="-25000" dirty="0" smtClean="0">
                <a:solidFill>
                  <a:srgbClr val="FFFFFF"/>
                </a:solidFill>
              </a:rPr>
              <a:t>2</a:t>
            </a:r>
            <a:r>
              <a:rPr lang="en-US" dirty="0" smtClean="0">
                <a:solidFill>
                  <a:srgbClr val="FFFFFF"/>
                </a:solidFill>
              </a:rPr>
              <a:t> = 36 </a:t>
            </a:r>
            <a:r>
              <a:rPr lang="en-US" dirty="0" err="1" smtClean="0">
                <a:solidFill>
                  <a:srgbClr val="FFFFFF"/>
                </a:solidFill>
              </a:rPr>
              <a:t>M</a:t>
            </a:r>
            <a:r>
              <a:rPr lang="en-US" baseline="-25000" dirty="0" err="1" smtClean="0">
                <a:solidFill>
                  <a:srgbClr val="FFFFFF"/>
                </a:solidFill>
              </a:rPr>
              <a:t>solar</a:t>
            </a:r>
            <a:r>
              <a:rPr lang="en-US" dirty="0" smtClean="0">
                <a:solidFill>
                  <a:srgbClr val="FFFFFF"/>
                </a:solidFill>
              </a:rPr>
              <a:t>, M</a:t>
            </a:r>
            <a:r>
              <a:rPr lang="en-US" baseline="-25000" dirty="0" smtClean="0">
                <a:solidFill>
                  <a:srgbClr val="FFFFFF"/>
                </a:solidFill>
              </a:rPr>
              <a:t>gw</a:t>
            </a:r>
            <a:r>
              <a:rPr lang="en-US" dirty="0" smtClean="0">
                <a:solidFill>
                  <a:srgbClr val="FFFFFF"/>
                </a:solidFill>
              </a:rPr>
              <a:t>c</a:t>
            </a:r>
            <a:r>
              <a:rPr lang="en-US" baseline="30000" dirty="0" smtClean="0">
                <a:solidFill>
                  <a:srgbClr val="FFFFFF"/>
                </a:solidFill>
              </a:rPr>
              <a:t>2</a:t>
            </a:r>
            <a:r>
              <a:rPr lang="en-US" dirty="0" smtClean="0">
                <a:solidFill>
                  <a:srgbClr val="FFFFFF"/>
                </a:solidFill>
              </a:rPr>
              <a:t> = 3 M</a:t>
            </a:r>
            <a:r>
              <a:rPr lang="en-US" baseline="-25000" dirty="0" smtClean="0">
                <a:solidFill>
                  <a:srgbClr val="FFFFFF"/>
                </a:solidFill>
              </a:rPr>
              <a:t>solar</a:t>
            </a:r>
            <a:r>
              <a:rPr lang="en-US" dirty="0" smtClean="0">
                <a:solidFill>
                  <a:srgbClr val="FFFFFF"/>
                </a:solidFill>
              </a:rPr>
              <a:t>c</a:t>
            </a:r>
            <a:r>
              <a:rPr lang="en-US" baseline="30000" dirty="0" smtClean="0">
                <a:solidFill>
                  <a:srgbClr val="FFFFFF"/>
                </a:solidFill>
              </a:rPr>
              <a:t>2</a:t>
            </a:r>
            <a:endParaRPr lang="en-US" dirty="0" smtClean="0">
              <a:solidFill>
                <a:srgbClr val="FFFFFF"/>
              </a:solidFill>
            </a:endParaRPr>
          </a:p>
          <a:p>
            <a:pPr lvl="1"/>
            <a:r>
              <a:rPr lang="en-US" dirty="0" smtClean="0">
                <a:solidFill>
                  <a:srgbClr val="FFFFFF"/>
                </a:solidFill>
              </a:rPr>
              <a:t>1.3 billion light years away</a:t>
            </a:r>
          </a:p>
          <a:p>
            <a:endParaRPr lang="en-US" dirty="0">
              <a:solidFill>
                <a:srgbClr val="FFFFFF"/>
              </a:solidFill>
            </a:endParaRPr>
          </a:p>
          <a:p>
            <a:r>
              <a:rPr lang="en-US" dirty="0" smtClean="0">
                <a:solidFill>
                  <a:srgbClr val="FFFFFF"/>
                </a:solidFill>
              </a:rPr>
              <a:t>New “window” to the Universe</a:t>
            </a:r>
          </a:p>
          <a:p>
            <a:pPr lvl="1"/>
            <a:r>
              <a:rPr lang="en-US" dirty="0" smtClean="0">
                <a:solidFill>
                  <a:srgbClr val="FFFFFF"/>
                </a:solidFill>
              </a:rPr>
              <a:t>More events soon (probably 10’s or 100’s per year)</a:t>
            </a:r>
            <a:endParaRPr lang="en-US" dirty="0">
              <a:solidFill>
                <a:srgbClr val="FFFFFF"/>
              </a:solidFill>
            </a:endParaRPr>
          </a:p>
        </p:txBody>
      </p:sp>
    </p:spTree>
    <p:extLst>
      <p:ext uri="{BB962C8B-B14F-4D97-AF65-F5344CB8AC3E}">
        <p14:creationId xmlns:p14="http://schemas.microsoft.com/office/powerpoint/2010/main" val="3540680692"/>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virgo.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5278" y="982373"/>
            <a:ext cx="8090220" cy="2538108"/>
          </a:xfrm>
          <a:prstGeom prst="rect">
            <a:avLst/>
          </a:prstGeom>
        </p:spPr>
      </p:pic>
      <p:sp>
        <p:nvSpPr>
          <p:cNvPr id="3" name="TextBox 2"/>
          <p:cNvSpPr txBox="1"/>
          <p:nvPr/>
        </p:nvSpPr>
        <p:spPr>
          <a:xfrm>
            <a:off x="1802514" y="127648"/>
            <a:ext cx="5808777" cy="769441"/>
          </a:xfrm>
          <a:prstGeom prst="rect">
            <a:avLst/>
          </a:prstGeom>
          <a:noFill/>
        </p:spPr>
        <p:txBody>
          <a:bodyPr wrap="none" rtlCol="0">
            <a:spAutoFit/>
          </a:bodyPr>
          <a:lstStyle/>
          <a:p>
            <a:r>
              <a:rPr lang="en-US" sz="4400" dirty="0" smtClean="0">
                <a:solidFill>
                  <a:srgbClr val="FFFFFF"/>
                </a:solidFill>
              </a:rPr>
              <a:t>2017:  VIRGO, Pisa, Italy</a:t>
            </a:r>
            <a:endParaRPr lang="en-US" sz="4400" dirty="0">
              <a:solidFill>
                <a:srgbClr val="FFFFFF"/>
              </a:solidFill>
            </a:endParaRPr>
          </a:p>
        </p:txBody>
      </p:sp>
      <p:pic>
        <p:nvPicPr>
          <p:cNvPr id="4" name="Picture 3" descr="KAGRA_Y_AR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4414" y="3719398"/>
            <a:ext cx="4934017" cy="3083761"/>
          </a:xfrm>
          <a:prstGeom prst="rect">
            <a:avLst/>
          </a:prstGeom>
        </p:spPr>
      </p:pic>
      <p:sp>
        <p:nvSpPr>
          <p:cNvPr id="5" name="TextBox 4"/>
          <p:cNvSpPr txBox="1"/>
          <p:nvPr/>
        </p:nvSpPr>
        <p:spPr>
          <a:xfrm>
            <a:off x="5574672" y="3876854"/>
            <a:ext cx="3250826" cy="2308324"/>
          </a:xfrm>
          <a:prstGeom prst="rect">
            <a:avLst/>
          </a:prstGeom>
          <a:noFill/>
        </p:spPr>
        <p:txBody>
          <a:bodyPr wrap="square" rtlCol="0">
            <a:spAutoFit/>
          </a:bodyPr>
          <a:lstStyle/>
          <a:p>
            <a:pPr algn="ctr"/>
            <a:r>
              <a:rPr lang="en-US" sz="3600" dirty="0" smtClean="0">
                <a:solidFill>
                  <a:srgbClr val="FFFFFF"/>
                </a:solidFill>
              </a:rPr>
              <a:t>2018:  KAGRA, </a:t>
            </a:r>
            <a:r>
              <a:rPr lang="en-US" sz="3600" dirty="0" err="1" smtClean="0">
                <a:solidFill>
                  <a:srgbClr val="FFFFFF"/>
                </a:solidFill>
              </a:rPr>
              <a:t>Kamioka</a:t>
            </a:r>
            <a:r>
              <a:rPr lang="en-US" sz="3600" dirty="0" smtClean="0">
                <a:solidFill>
                  <a:srgbClr val="FFFFFF"/>
                </a:solidFill>
              </a:rPr>
              <a:t> Underground Lab, Japan</a:t>
            </a:r>
          </a:p>
        </p:txBody>
      </p:sp>
    </p:spTree>
    <p:extLst>
      <p:ext uri="{BB962C8B-B14F-4D97-AF65-F5344CB8AC3E}">
        <p14:creationId xmlns:p14="http://schemas.microsoft.com/office/powerpoint/2010/main" val="2397030980"/>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rPr>
              <a:t>LIGO India, 202?</a:t>
            </a:r>
            <a:endParaRPr lang="en-US" dirty="0">
              <a:solidFill>
                <a:srgbClr val="FFFFFF"/>
              </a:solidFill>
            </a:endParaRPr>
          </a:p>
        </p:txBody>
      </p:sp>
      <p:pic>
        <p:nvPicPr>
          <p:cNvPr id="4" name="Content Placeholder 3" descr="LIGO_INDIA_Group_Photo.jpg"/>
          <p:cNvPicPr>
            <a:picLocks noGrp="1" noChangeAspect="1"/>
          </p:cNvPicPr>
          <p:nvPr>
            <p:ph idx="1"/>
          </p:nvPr>
        </p:nvPicPr>
        <p:blipFill>
          <a:blip r:embed="rId2">
            <a:extLst>
              <a:ext uri="{28A0092B-C50C-407E-A947-70E740481C1C}">
                <a14:useLocalDpi xmlns:a14="http://schemas.microsoft.com/office/drawing/2010/main" val="0"/>
              </a:ext>
            </a:extLst>
          </a:blip>
          <a:srcRect l="-1177" r="-1177"/>
          <a:stretch>
            <a:fillRect/>
          </a:stretch>
        </p:blipFill>
        <p:spPr>
          <a:xfrm>
            <a:off x="457200" y="1613294"/>
            <a:ext cx="8229600" cy="4525963"/>
          </a:xfrm>
        </p:spPr>
      </p:pic>
    </p:spTree>
    <p:extLst>
      <p:ext uri="{BB962C8B-B14F-4D97-AF65-F5344CB8AC3E}">
        <p14:creationId xmlns:p14="http://schemas.microsoft.com/office/powerpoint/2010/main" val="1078595257"/>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rPr>
              <a:t>LISA (“</a:t>
            </a:r>
            <a:r>
              <a:rPr lang="en-US" dirty="0" err="1" smtClean="0">
                <a:solidFill>
                  <a:srgbClr val="FFFFFF"/>
                </a:solidFill>
              </a:rPr>
              <a:t>ligo</a:t>
            </a:r>
            <a:r>
              <a:rPr lang="en-US" dirty="0" smtClean="0">
                <a:solidFill>
                  <a:srgbClr val="FFFFFF"/>
                </a:solidFill>
              </a:rPr>
              <a:t> in space”), 2034?</a:t>
            </a:r>
            <a:endParaRPr lang="en-US" dirty="0">
              <a:solidFill>
                <a:srgbClr val="FFFFFF"/>
              </a:solidFill>
            </a:endParaRPr>
          </a:p>
        </p:txBody>
      </p:sp>
      <p:pic>
        <p:nvPicPr>
          <p:cNvPr id="4" name="Content Placeholder 3" descr="LISA_Constellation2_500px.jpg"/>
          <p:cNvPicPr>
            <a:picLocks noGrp="1" noChangeAspect="1"/>
          </p:cNvPicPr>
          <p:nvPr>
            <p:ph idx="1"/>
          </p:nvPr>
        </p:nvPicPr>
        <p:blipFill>
          <a:blip r:embed="rId2">
            <a:extLst>
              <a:ext uri="{28A0092B-C50C-407E-A947-70E740481C1C}">
                <a14:useLocalDpi xmlns:a14="http://schemas.microsoft.com/office/drawing/2010/main" val="0"/>
              </a:ext>
            </a:extLst>
          </a:blip>
          <a:srcRect l="-9459" r="-9459"/>
          <a:stretch>
            <a:fillRect/>
          </a:stretch>
        </p:blipFill>
        <p:spPr/>
      </p:pic>
    </p:spTree>
    <p:extLst>
      <p:ext uri="{BB962C8B-B14F-4D97-AF65-F5344CB8AC3E}">
        <p14:creationId xmlns:p14="http://schemas.microsoft.com/office/powerpoint/2010/main" val="3812412108"/>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rPr>
              <a:t>New features of General Relativity</a:t>
            </a:r>
            <a:endParaRPr lang="en-US" dirty="0">
              <a:solidFill>
                <a:srgbClr val="FFFFFF"/>
              </a:solidFill>
            </a:endParaRPr>
          </a:p>
        </p:txBody>
      </p:sp>
      <p:sp>
        <p:nvSpPr>
          <p:cNvPr id="3" name="Content Placeholder 2"/>
          <p:cNvSpPr>
            <a:spLocks noGrp="1"/>
          </p:cNvSpPr>
          <p:nvPr>
            <p:ph idx="1"/>
          </p:nvPr>
        </p:nvSpPr>
        <p:spPr>
          <a:xfrm>
            <a:off x="457200" y="1156114"/>
            <a:ext cx="8229600" cy="672432"/>
          </a:xfrm>
        </p:spPr>
        <p:txBody>
          <a:bodyPr/>
          <a:lstStyle/>
          <a:p>
            <a:r>
              <a:rPr lang="en-US" dirty="0" smtClean="0">
                <a:solidFill>
                  <a:srgbClr val="FFFFFF"/>
                </a:solidFill>
              </a:rPr>
              <a:t>Bending of star light near a massive object</a:t>
            </a:r>
            <a:endParaRPr lang="en-US" dirty="0">
              <a:solidFill>
                <a:srgbClr val="FFFFFF"/>
              </a:solidFill>
            </a:endParaRPr>
          </a:p>
        </p:txBody>
      </p:sp>
      <p:pic>
        <p:nvPicPr>
          <p:cNvPr id="4" name="Picture 3" descr="lensing theor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5404" y="2613672"/>
            <a:ext cx="6176728" cy="2904289"/>
          </a:xfrm>
          <a:prstGeom prst="rect">
            <a:avLst/>
          </a:prstGeom>
        </p:spPr>
      </p:pic>
    </p:spTree>
    <p:extLst>
      <p:ext uri="{BB962C8B-B14F-4D97-AF65-F5344CB8AC3E}">
        <p14:creationId xmlns:p14="http://schemas.microsoft.com/office/powerpoint/2010/main" val="3516231509"/>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pectru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8875059" cy="6858000"/>
          </a:xfrm>
          <a:prstGeom prst="rect">
            <a:avLst/>
          </a:prstGeom>
        </p:spPr>
      </p:pic>
    </p:spTree>
    <p:extLst>
      <p:ext uri="{BB962C8B-B14F-4D97-AF65-F5344CB8AC3E}">
        <p14:creationId xmlns:p14="http://schemas.microsoft.com/office/powerpoint/2010/main" val="5688035"/>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solidFill>
                  <a:srgbClr val="FFFFFF"/>
                </a:solidFill>
              </a:rPr>
              <a:t>Some pictures from the big announcement on 11 Feb 2016</a:t>
            </a:r>
            <a:endParaRPr lang="en-US" dirty="0">
              <a:solidFill>
                <a:srgbClr val="FFFFFF"/>
              </a:solidFill>
            </a:endParaRPr>
          </a:p>
        </p:txBody>
      </p:sp>
      <p:sp>
        <p:nvSpPr>
          <p:cNvPr id="5" name="Subtitle 4"/>
          <p:cNvSpPr>
            <a:spLocks noGrp="1"/>
          </p:cNvSpPr>
          <p:nvPr>
            <p:ph type="subTitle" idx="1"/>
          </p:nvPr>
        </p:nvSpPr>
        <p:spPr/>
        <p:txBody>
          <a:bodyPr/>
          <a:lstStyle/>
          <a:p>
            <a:r>
              <a:rPr lang="en-US" dirty="0"/>
              <a:t>National Press Club</a:t>
            </a:r>
          </a:p>
          <a:p>
            <a:r>
              <a:rPr lang="en-US" smtClean="0"/>
              <a:t>Washington, DC</a:t>
            </a:r>
            <a:endParaRPr lang="en-US" dirty="0" smtClean="0"/>
          </a:p>
        </p:txBody>
      </p:sp>
    </p:spTree>
    <p:extLst>
      <p:ext uri="{BB962C8B-B14F-4D97-AF65-F5344CB8AC3E}">
        <p14:creationId xmlns:p14="http://schemas.microsoft.com/office/powerpoint/2010/main" val="1513014259"/>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510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55725192"/>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510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69086021"/>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508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0" y="-19255"/>
            <a:ext cx="9144000" cy="6858000"/>
          </a:xfrm>
          <a:prstGeom prst="rect">
            <a:avLst/>
          </a:prstGeom>
        </p:spPr>
      </p:pic>
    </p:spTree>
    <p:extLst>
      <p:ext uri="{BB962C8B-B14F-4D97-AF65-F5344CB8AC3E}">
        <p14:creationId xmlns:p14="http://schemas.microsoft.com/office/powerpoint/2010/main" val="3335353474"/>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5087.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4167413"/>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Joe Webe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1217" y="1583746"/>
            <a:ext cx="5651500" cy="5842000"/>
          </a:xfrm>
          <a:prstGeom prst="rect">
            <a:avLst/>
          </a:prstGeom>
        </p:spPr>
      </p:pic>
      <p:sp>
        <p:nvSpPr>
          <p:cNvPr id="3" name="Title 2"/>
          <p:cNvSpPr>
            <a:spLocks noGrp="1"/>
          </p:cNvSpPr>
          <p:nvPr>
            <p:ph type="title"/>
          </p:nvPr>
        </p:nvSpPr>
        <p:spPr/>
        <p:txBody>
          <a:bodyPr/>
          <a:lstStyle/>
          <a:p>
            <a:r>
              <a:rPr lang="en-US" dirty="0" smtClean="0">
                <a:solidFill>
                  <a:srgbClr val="FFFFFF"/>
                </a:solidFill>
              </a:rPr>
              <a:t>Joe Weber, GW pioneer, circa 1960</a:t>
            </a:r>
            <a:endParaRPr lang="en-US" dirty="0">
              <a:solidFill>
                <a:srgbClr val="FFFFFF"/>
              </a:solidFill>
            </a:endParaRPr>
          </a:p>
        </p:txBody>
      </p:sp>
    </p:spTree>
    <p:extLst>
      <p:ext uri="{BB962C8B-B14F-4D97-AF65-F5344CB8AC3E}">
        <p14:creationId xmlns:p14="http://schemas.microsoft.com/office/powerpoint/2010/main" val="3285061991"/>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5059.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0" y="-247823"/>
            <a:ext cx="9293667" cy="9293667"/>
          </a:xfrm>
          <a:prstGeom prst="rect">
            <a:avLst/>
          </a:prstGeom>
        </p:spPr>
      </p:pic>
      <p:pic>
        <p:nvPicPr>
          <p:cNvPr id="3" name="Picture 2"/>
          <p:cNvPicPr>
            <a:picLocks noChangeAspect="1"/>
          </p:cNvPicPr>
          <p:nvPr/>
        </p:nvPicPr>
        <p:blipFill>
          <a:blip r:embed="rId3"/>
          <a:stretch>
            <a:fillRect/>
          </a:stretch>
        </p:blipFill>
        <p:spPr>
          <a:xfrm>
            <a:off x="5907119" y="3066630"/>
            <a:ext cx="2208830" cy="3424428"/>
          </a:xfrm>
          <a:prstGeom prst="rect">
            <a:avLst/>
          </a:prstGeom>
        </p:spPr>
      </p:pic>
      <p:sp>
        <p:nvSpPr>
          <p:cNvPr id="4" name="TextBox 3"/>
          <p:cNvSpPr txBox="1"/>
          <p:nvPr/>
        </p:nvSpPr>
        <p:spPr>
          <a:xfrm>
            <a:off x="799034" y="214008"/>
            <a:ext cx="7526620" cy="1446550"/>
          </a:xfrm>
          <a:prstGeom prst="rect">
            <a:avLst/>
          </a:prstGeom>
          <a:noFill/>
        </p:spPr>
        <p:txBody>
          <a:bodyPr wrap="none" rtlCol="0">
            <a:spAutoFit/>
          </a:bodyPr>
          <a:lstStyle/>
          <a:p>
            <a:pPr algn="ctr"/>
            <a:r>
              <a:rPr lang="en-US" sz="4400" dirty="0" smtClean="0">
                <a:solidFill>
                  <a:srgbClr val="FFFFFF"/>
                </a:solidFill>
              </a:rPr>
              <a:t>Robert Forward, HRL</a:t>
            </a:r>
          </a:p>
          <a:p>
            <a:pPr algn="ctr"/>
            <a:r>
              <a:rPr lang="en-US" sz="4400" dirty="0" smtClean="0">
                <a:solidFill>
                  <a:srgbClr val="FFFFFF"/>
                </a:solidFill>
              </a:rPr>
              <a:t>Inventor of laser interferometer</a:t>
            </a:r>
            <a:endParaRPr lang="en-US" sz="4400" dirty="0">
              <a:solidFill>
                <a:srgbClr val="FFFFFF"/>
              </a:solidFill>
            </a:endParaRPr>
          </a:p>
        </p:txBody>
      </p:sp>
    </p:spTree>
    <p:extLst>
      <p:ext uri="{BB962C8B-B14F-4D97-AF65-F5344CB8AC3E}">
        <p14:creationId xmlns:p14="http://schemas.microsoft.com/office/powerpoint/2010/main" val="570712349"/>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p:cNvSpPr>
            <a:spLocks noGrp="1" noChangeArrowheads="1"/>
          </p:cNvSpPr>
          <p:nvPr>
            <p:ph type="title"/>
          </p:nvPr>
        </p:nvSpPr>
        <p:spPr/>
        <p:txBody>
          <a:bodyPr>
            <a:normAutofit/>
          </a:bodyPr>
          <a:lstStyle/>
          <a:p>
            <a:pPr eaLnBrk="1" hangingPunct="1"/>
            <a:r>
              <a:rPr lang="ja-JP" altLang="en-US" sz="4800" dirty="0">
                <a:solidFill>
                  <a:schemeClr val="bg1"/>
                </a:solidFill>
                <a:cs typeface="Arial" charset="0"/>
              </a:rPr>
              <a:t>“</a:t>
            </a:r>
            <a:r>
              <a:rPr lang="en-US" sz="4800" dirty="0">
                <a:solidFill>
                  <a:schemeClr val="bg1"/>
                </a:solidFill>
                <a:cs typeface="Arial" charset="0"/>
              </a:rPr>
              <a:t>Einstein interprets Hubble</a:t>
            </a:r>
            <a:r>
              <a:rPr lang="ja-JP" altLang="en-US" sz="4800" dirty="0">
                <a:solidFill>
                  <a:schemeClr val="bg1"/>
                </a:solidFill>
                <a:cs typeface="Arial" charset="0"/>
              </a:rPr>
              <a:t>”</a:t>
            </a:r>
            <a:endParaRPr lang="en-US" sz="4800" dirty="0">
              <a:solidFill>
                <a:schemeClr val="bg1"/>
              </a:solidFill>
              <a:cs typeface="Arial" charset="0"/>
            </a:endParaRPr>
          </a:p>
        </p:txBody>
      </p:sp>
      <p:sp>
        <p:nvSpPr>
          <p:cNvPr id="159747" name="Rectangle 3"/>
          <p:cNvSpPr>
            <a:spLocks noGrp="1" noChangeArrowheads="1"/>
          </p:cNvSpPr>
          <p:nvPr>
            <p:ph type="body" idx="1"/>
          </p:nvPr>
        </p:nvSpPr>
        <p:spPr>
          <a:xfrm>
            <a:off x="228600" y="1600200"/>
            <a:ext cx="8610600" cy="4525963"/>
          </a:xfrm>
        </p:spPr>
        <p:txBody>
          <a:bodyPr/>
          <a:lstStyle/>
          <a:p>
            <a:pPr marL="0" indent="0" algn="ctr" eaLnBrk="1" hangingPunct="1">
              <a:lnSpc>
                <a:spcPct val="90000"/>
              </a:lnSpc>
              <a:buNone/>
            </a:pPr>
            <a:endParaRPr lang="en-US" sz="2800" dirty="0" smtClean="0">
              <a:solidFill>
                <a:schemeClr val="bg1"/>
              </a:solidFill>
              <a:latin typeface="Arial" charset="0"/>
              <a:cs typeface="Arial" charset="0"/>
            </a:endParaRPr>
          </a:p>
          <a:p>
            <a:pPr marL="0" indent="0" algn="ctr" eaLnBrk="1" hangingPunct="1">
              <a:lnSpc>
                <a:spcPct val="90000"/>
              </a:lnSpc>
              <a:buNone/>
            </a:pPr>
            <a:r>
              <a:rPr lang="en-US" sz="4400" dirty="0" smtClean="0">
                <a:solidFill>
                  <a:schemeClr val="bg1"/>
                </a:solidFill>
                <a:cs typeface="Arial" charset="0"/>
              </a:rPr>
              <a:t>Big Bang = Expansion of space</a:t>
            </a:r>
          </a:p>
          <a:p>
            <a:pPr marL="0" indent="0" algn="ctr" eaLnBrk="1" hangingPunct="1">
              <a:lnSpc>
                <a:spcPct val="90000"/>
              </a:lnSpc>
              <a:buNone/>
            </a:pPr>
            <a:r>
              <a:rPr lang="en-US" sz="4400" dirty="0">
                <a:solidFill>
                  <a:schemeClr val="bg1"/>
                </a:solidFill>
                <a:cs typeface="Arial" charset="0"/>
              </a:rPr>
              <a:t>n</a:t>
            </a:r>
            <a:r>
              <a:rPr lang="en-US" sz="4400" dirty="0" smtClean="0">
                <a:solidFill>
                  <a:schemeClr val="bg1"/>
                </a:solidFill>
                <a:cs typeface="Arial" charset="0"/>
              </a:rPr>
              <a:t>ot explosive into space</a:t>
            </a:r>
          </a:p>
          <a:p>
            <a:pPr marL="0" indent="0" algn="ctr" eaLnBrk="1" hangingPunct="1">
              <a:lnSpc>
                <a:spcPct val="90000"/>
              </a:lnSpc>
              <a:buNone/>
            </a:pPr>
            <a:r>
              <a:rPr lang="en-US" sz="4400" dirty="0" smtClean="0">
                <a:solidFill>
                  <a:schemeClr val="bg1"/>
                </a:solidFill>
                <a:cs typeface="Arial" charset="0"/>
              </a:rPr>
              <a:t>No center,* different perspectives</a:t>
            </a:r>
          </a:p>
          <a:p>
            <a:pPr marL="0" indent="0" algn="ctr" eaLnBrk="1" hangingPunct="1">
              <a:lnSpc>
                <a:spcPct val="90000"/>
              </a:lnSpc>
              <a:buNone/>
            </a:pPr>
            <a:r>
              <a:rPr lang="en-US" sz="4400" dirty="0" smtClean="0">
                <a:solidFill>
                  <a:schemeClr val="bg1"/>
                </a:solidFill>
                <a:cs typeface="Arial" charset="0"/>
              </a:rPr>
              <a:t>Big </a:t>
            </a:r>
            <a:r>
              <a:rPr lang="en-US" sz="4400" dirty="0">
                <a:solidFill>
                  <a:schemeClr val="bg1"/>
                </a:solidFill>
                <a:cs typeface="Arial" charset="0"/>
              </a:rPr>
              <a:t>B</a:t>
            </a:r>
            <a:r>
              <a:rPr lang="en-US" sz="4400" dirty="0" smtClean="0">
                <a:solidFill>
                  <a:schemeClr val="bg1"/>
                </a:solidFill>
                <a:cs typeface="Arial" charset="0"/>
              </a:rPr>
              <a:t>ang was everywhere.</a:t>
            </a:r>
          </a:p>
          <a:p>
            <a:pPr marL="0" indent="0" algn="r" eaLnBrk="1" hangingPunct="1">
              <a:lnSpc>
                <a:spcPct val="90000"/>
              </a:lnSpc>
              <a:buNone/>
            </a:pPr>
            <a:endParaRPr lang="en-US" sz="2400" dirty="0" smtClean="0">
              <a:solidFill>
                <a:schemeClr val="bg1"/>
              </a:solidFill>
              <a:cs typeface="Arial" charset="0"/>
            </a:endParaRPr>
          </a:p>
          <a:p>
            <a:pPr marL="0" indent="0" algn="r" eaLnBrk="1" hangingPunct="1">
              <a:lnSpc>
                <a:spcPct val="90000"/>
              </a:lnSpc>
              <a:buNone/>
            </a:pPr>
            <a:r>
              <a:rPr lang="en-US" sz="1800" dirty="0" smtClean="0">
                <a:solidFill>
                  <a:schemeClr val="bg1"/>
                </a:solidFill>
                <a:cs typeface="Arial" charset="0"/>
              </a:rPr>
              <a:t>*don’t tell people at Harvard they are not at the center of their Universe</a:t>
            </a:r>
          </a:p>
          <a:p>
            <a:pPr marL="0" indent="0" eaLnBrk="1" hangingPunct="1">
              <a:lnSpc>
                <a:spcPct val="90000"/>
              </a:lnSpc>
              <a:buNone/>
            </a:pPr>
            <a:endParaRPr lang="en-US" sz="4400" dirty="0">
              <a:solidFill>
                <a:schemeClr val="bg1"/>
              </a:solidFill>
              <a:latin typeface="Arial" charset="0"/>
              <a:cs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8" name="Picture 2"/>
          <p:cNvPicPr>
            <a:picLocks noChangeAspect="1" noChangeArrowheads="1"/>
          </p:cNvPicPr>
          <p:nvPr/>
        </p:nvPicPr>
        <p:blipFill>
          <a:blip r:embed="rId3">
            <a:lum bright="-8000" contrast="10000"/>
            <a:extLst>
              <a:ext uri="{28A0092B-C50C-407E-A947-70E740481C1C}">
                <a14:useLocalDpi xmlns:a14="http://schemas.microsoft.com/office/drawing/2010/main" val="0"/>
              </a:ext>
            </a:extLst>
          </a:blip>
          <a:srcRect/>
          <a:stretch>
            <a:fillRect/>
          </a:stretch>
        </p:blipFill>
        <p:spPr bwMode="auto">
          <a:xfrm>
            <a:off x="-152400" y="63500"/>
            <a:ext cx="9296400" cy="673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58050"/>
            <a:ext cx="8229600" cy="1143000"/>
          </a:xfrm>
        </p:spPr>
        <p:txBody>
          <a:bodyPr>
            <a:normAutofit/>
          </a:bodyPr>
          <a:lstStyle/>
          <a:p>
            <a:pPr marL="457200" indent="-457200" algn="l">
              <a:buFont typeface="Arial"/>
              <a:buChar char="•"/>
            </a:pPr>
            <a:r>
              <a:rPr lang="en-US" sz="3200" dirty="0" smtClean="0">
                <a:solidFill>
                  <a:srgbClr val="FFFFFF"/>
                </a:solidFill>
              </a:rPr>
              <a:t>Event horizon:  point </a:t>
            </a:r>
            <a:r>
              <a:rPr lang="en-US" sz="3200" dirty="0" smtClean="0">
                <a:solidFill>
                  <a:srgbClr val="FFFFFF"/>
                </a:solidFill>
              </a:rPr>
              <a:t>of </a:t>
            </a:r>
            <a:r>
              <a:rPr lang="en-US" sz="3200" dirty="0" smtClean="0">
                <a:solidFill>
                  <a:srgbClr val="FFFFFF"/>
                </a:solidFill>
              </a:rPr>
              <a:t>no return (black hole)</a:t>
            </a:r>
            <a:endParaRPr lang="en-US" sz="3200" dirty="0">
              <a:solidFill>
                <a:srgbClr val="FFFFFF"/>
              </a:solidFill>
            </a:endParaRPr>
          </a:p>
        </p:txBody>
      </p:sp>
      <p:pic>
        <p:nvPicPr>
          <p:cNvPr id="4" name="Content Placeholder 3" descr="blackhole1.jpg"/>
          <p:cNvPicPr>
            <a:picLocks noGrp="1" noChangeAspect="1"/>
          </p:cNvPicPr>
          <p:nvPr>
            <p:ph idx="1"/>
          </p:nvPr>
        </p:nvPicPr>
        <p:blipFill>
          <a:blip r:embed="rId2">
            <a:extLst>
              <a:ext uri="{28A0092B-C50C-407E-A947-70E740481C1C}">
                <a14:useLocalDpi xmlns:a14="http://schemas.microsoft.com/office/drawing/2010/main" val="0"/>
              </a:ext>
            </a:extLst>
          </a:blip>
          <a:srcRect l="-27675" r="-27675"/>
          <a:stretch>
            <a:fillRect/>
          </a:stretch>
        </p:blipFill>
        <p:spPr>
          <a:xfrm>
            <a:off x="457200" y="2121552"/>
            <a:ext cx="8229600" cy="4525963"/>
          </a:xfrm>
        </p:spPr>
      </p:pic>
      <p:sp>
        <p:nvSpPr>
          <p:cNvPr id="5" name="TextBox 4"/>
          <p:cNvSpPr txBox="1"/>
          <p:nvPr/>
        </p:nvSpPr>
        <p:spPr>
          <a:xfrm rot="16200000">
            <a:off x="6514031" y="4907727"/>
            <a:ext cx="2880416" cy="461665"/>
          </a:xfrm>
          <a:prstGeom prst="rect">
            <a:avLst/>
          </a:prstGeom>
          <a:noFill/>
        </p:spPr>
        <p:txBody>
          <a:bodyPr wrap="none" rtlCol="0">
            <a:spAutoFit/>
          </a:bodyPr>
          <a:lstStyle/>
          <a:p>
            <a:r>
              <a:rPr lang="en-US" sz="2400" dirty="0" smtClean="0">
                <a:solidFill>
                  <a:srgbClr val="FFFFFF"/>
                </a:solidFill>
                <a:sym typeface="Wingdings"/>
              </a:rPr>
              <a:t></a:t>
            </a:r>
            <a:r>
              <a:rPr lang="en-US" sz="2400" dirty="0" smtClean="0">
                <a:solidFill>
                  <a:srgbClr val="FFFFFF"/>
                </a:solidFill>
              </a:rPr>
              <a:t>For the sun 6 km</a:t>
            </a:r>
            <a:r>
              <a:rPr lang="en-US" sz="2400" dirty="0" smtClean="0">
                <a:solidFill>
                  <a:srgbClr val="FFFFFF"/>
                </a:solidFill>
                <a:sym typeface="Wingdings"/>
              </a:rPr>
              <a:t></a:t>
            </a:r>
            <a:endParaRPr lang="en-US" sz="2400" dirty="0" smtClean="0">
              <a:solidFill>
                <a:srgbClr val="FFFFFF"/>
              </a:solidFill>
            </a:endParaRPr>
          </a:p>
        </p:txBody>
      </p:sp>
      <p:sp>
        <p:nvSpPr>
          <p:cNvPr id="6" name="Title 1"/>
          <p:cNvSpPr txBox="1">
            <a:spLocks/>
          </p:cNvSpPr>
          <p:nvPr/>
        </p:nvSpPr>
        <p:spPr>
          <a:xfrm>
            <a:off x="609600" y="12630"/>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rgbClr val="FFFFFF"/>
                </a:solidFill>
              </a:rPr>
              <a:t>New features of General Relativity</a:t>
            </a:r>
            <a:endParaRPr lang="en-US" dirty="0">
              <a:solidFill>
                <a:srgbClr val="FFFFFF"/>
              </a:solidFill>
            </a:endParaRPr>
          </a:p>
        </p:txBody>
      </p:sp>
    </p:spTree>
    <p:extLst>
      <p:ext uri="{BB962C8B-B14F-4D97-AF65-F5344CB8AC3E}">
        <p14:creationId xmlns:p14="http://schemas.microsoft.com/office/powerpoint/2010/main" val="1177421322"/>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2" descr="science 12-98 cover[1]"/>
          <p:cNvPicPr>
            <a:picLocks noChangeAspect="1" noChangeArrowheads="1"/>
          </p:cNvPicPr>
          <p:nvPr/>
        </p:nvPicPr>
        <p:blipFill>
          <a:blip r:embed="rId3">
            <a:lum bright="-10000" contrast="20000"/>
            <a:extLst>
              <a:ext uri="{28A0092B-C50C-407E-A947-70E740481C1C}">
                <a14:useLocalDpi xmlns:a14="http://schemas.microsoft.com/office/drawing/2010/main" val="0"/>
              </a:ext>
            </a:extLst>
          </a:blip>
          <a:srcRect/>
          <a:stretch>
            <a:fillRect/>
          </a:stretch>
        </p:blipFill>
        <p:spPr bwMode="auto">
          <a:xfrm>
            <a:off x="2038350" y="-19050"/>
            <a:ext cx="50053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67840977"/>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161" name="Picture 2"/>
          <p:cNvPicPr>
            <a:picLocks noChangeAspect="1" noChangeArrowheads="1"/>
          </p:cNvPicPr>
          <p:nvPr/>
        </p:nvPicPr>
        <p:blipFill>
          <a:blip r:embed="rId3">
            <a:lum bright="-8000" contrast="24000"/>
            <a:extLst>
              <a:ext uri="{28A0092B-C50C-407E-A947-70E740481C1C}">
                <a14:useLocalDpi xmlns:a14="http://schemas.microsoft.com/office/drawing/2010/main" val="0"/>
              </a:ext>
            </a:extLst>
          </a:blip>
          <a:srcRect/>
          <a:stretch>
            <a:fillRect/>
          </a:stretch>
        </p:blipFill>
        <p:spPr bwMode="auto">
          <a:xfrm>
            <a:off x="1590675" y="76200"/>
            <a:ext cx="5970588" cy="6705600"/>
          </a:xfrm>
          <a:prstGeom prst="rect">
            <a:avLst/>
          </a:prstGeom>
          <a:noFill/>
          <a:ln w="3175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2209" name="Picture 2" descr="DarkEnergy-blur"/>
          <p:cNvPicPr>
            <a:picLocks noChangeAspect="1" noChangeArrowheads="1"/>
          </p:cNvPicPr>
          <p:nvPr/>
        </p:nvPicPr>
        <p:blipFill>
          <a:blip r:embed="rId3">
            <a:lum bright="-2000" contrast="20000"/>
            <a:extLst>
              <a:ext uri="{28A0092B-C50C-407E-A947-70E740481C1C}">
                <a14:useLocalDpi xmlns:a14="http://schemas.microsoft.com/office/drawing/2010/main" val="0"/>
              </a:ext>
            </a:extLst>
          </a:blip>
          <a:srcRect/>
          <a:stretch>
            <a:fillRect/>
          </a:stretch>
        </p:blipFill>
        <p:spPr bwMode="auto">
          <a:xfrm>
            <a:off x="-685800" y="381000"/>
            <a:ext cx="11277600" cy="634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2210" name="Rectangle 3"/>
          <p:cNvSpPr>
            <a:spLocks noGrp="1" noChangeArrowheads="1"/>
          </p:cNvSpPr>
          <p:nvPr>
            <p:ph type="title"/>
          </p:nvPr>
        </p:nvSpPr>
        <p:spPr/>
        <p:txBody>
          <a:bodyPr/>
          <a:lstStyle/>
          <a:p>
            <a:pPr eaLnBrk="1" hangingPunct="1"/>
            <a:endParaRPr lang="en-US">
              <a:latin typeface="Arial" charset="0"/>
            </a:endParaRPr>
          </a:p>
        </p:txBody>
      </p:sp>
      <p:sp>
        <p:nvSpPr>
          <p:cNvPr id="222211" name="Rectangle 4"/>
          <p:cNvSpPr>
            <a:spLocks noGrp="1" noChangeArrowheads="1"/>
          </p:cNvSpPr>
          <p:nvPr>
            <p:ph type="body" idx="1"/>
          </p:nvPr>
        </p:nvSpPr>
        <p:spPr>
          <a:xfrm>
            <a:off x="457200" y="1295400"/>
            <a:ext cx="8229600" cy="4525963"/>
          </a:xfrm>
        </p:spPr>
        <p:txBody>
          <a:bodyPr/>
          <a:lstStyle/>
          <a:p>
            <a:pPr algn="ctr" eaLnBrk="1" hangingPunct="1">
              <a:buFontTx/>
              <a:buNone/>
            </a:pPr>
            <a:r>
              <a:rPr lang="en-US" sz="4800" dirty="0">
                <a:solidFill>
                  <a:schemeClr val="bg1"/>
                </a:solidFill>
                <a:latin typeface="Arial" charset="0"/>
              </a:rPr>
              <a:t>So, Cosmic Acceleration is caused by the repulsive gravity of dark energy</a:t>
            </a:r>
          </a:p>
          <a:p>
            <a:pPr algn="ctr" eaLnBrk="1" hangingPunct="1">
              <a:buFontTx/>
              <a:buNone/>
            </a:pPr>
            <a:endParaRPr lang="en-US" sz="4800" dirty="0">
              <a:solidFill>
                <a:schemeClr val="bg1"/>
              </a:solidFill>
              <a:latin typeface="Arial" charset="0"/>
            </a:endParaRPr>
          </a:p>
          <a:p>
            <a:pPr algn="ctr" eaLnBrk="1" hangingPunct="1">
              <a:buFontTx/>
              <a:buNone/>
            </a:pPr>
            <a:r>
              <a:rPr lang="en-US" sz="4800" dirty="0">
                <a:solidFill>
                  <a:schemeClr val="bg1"/>
                </a:solidFill>
                <a:latin typeface="Arial" charset="0"/>
              </a:rPr>
              <a:t>any questions?</a:t>
            </a:r>
          </a:p>
        </p:txBody>
      </p:sp>
    </p:spTree>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94300"/>
            <a:ext cx="8229600" cy="4525963"/>
          </a:xfrm>
        </p:spPr>
        <p:txBody>
          <a:bodyPr>
            <a:normAutofit/>
          </a:bodyPr>
          <a:lstStyle/>
          <a:p>
            <a:pPr marL="0" indent="0" algn="ctr">
              <a:buNone/>
            </a:pPr>
            <a:endParaRPr lang="en-US" sz="4800" dirty="0">
              <a:solidFill>
                <a:srgbClr val="FFFFFF"/>
              </a:solidFill>
            </a:endParaRPr>
          </a:p>
          <a:p>
            <a:pPr marL="0" indent="0" algn="ctr">
              <a:buNone/>
            </a:pPr>
            <a:r>
              <a:rPr lang="en-US" sz="4800" dirty="0" smtClean="0">
                <a:solidFill>
                  <a:srgbClr val="FFFFFF"/>
                </a:solidFill>
              </a:rPr>
              <a:t>We live in Einstein’s amazing Universe:  much more to come, including surprises</a:t>
            </a:r>
            <a:endParaRPr lang="en-US" sz="4800" dirty="0">
              <a:solidFill>
                <a:srgbClr val="FFFFFF"/>
              </a:solidFill>
            </a:endParaRPr>
          </a:p>
        </p:txBody>
      </p:sp>
      <p:pic>
        <p:nvPicPr>
          <p:cNvPr id="5" name="Picture 4" descr="Young Einstei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4355" y="178547"/>
            <a:ext cx="6275294" cy="3529853"/>
          </a:xfrm>
          <a:prstGeom prst="rect">
            <a:avLst/>
          </a:prstGeom>
        </p:spPr>
      </p:pic>
    </p:spTree>
    <p:extLst>
      <p:ext uri="{BB962C8B-B14F-4D97-AF65-F5344CB8AC3E}">
        <p14:creationId xmlns:p14="http://schemas.microsoft.com/office/powerpoint/2010/main" val="1411578113"/>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80" name="Picture 4" descr="multiverse-FINAL700"/>
          <p:cNvPicPr>
            <a:picLocks noGrp="1" noChangeAspect="1" noChangeArrowheads="1"/>
          </p:cNvPicPr>
          <p:nvPr>
            <p:ph idx="1"/>
          </p:nvPr>
        </p:nvPicPr>
        <p:blipFill>
          <a:blip r:embed="rId3">
            <a:lum bright="10000" contrast="18000"/>
            <a:extLst>
              <a:ext uri="{28A0092B-C50C-407E-A947-70E740481C1C}">
                <a14:useLocalDpi xmlns:a14="http://schemas.microsoft.com/office/drawing/2010/main" val="0"/>
              </a:ext>
            </a:extLst>
          </a:blip>
          <a:srcRect/>
          <a:stretch>
            <a:fillRect/>
          </a:stretch>
        </p:blipFill>
        <p:spPr>
          <a:xfrm>
            <a:off x="-2971800" y="76200"/>
            <a:ext cx="13106400" cy="73739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101381" name="Rectangle 5"/>
          <p:cNvSpPr>
            <a:spLocks noGrp="1" noChangeArrowheads="1"/>
          </p:cNvSpPr>
          <p:nvPr>
            <p:ph type="title"/>
          </p:nvPr>
        </p:nvSpPr>
        <p:spPr>
          <a:xfrm>
            <a:off x="457200" y="0"/>
            <a:ext cx="8229600" cy="1143000"/>
          </a:xfrm>
        </p:spPr>
        <p:txBody>
          <a:bodyPr/>
          <a:lstStyle/>
          <a:p>
            <a:r>
              <a:rPr lang="en-US" dirty="0" smtClean="0">
                <a:solidFill>
                  <a:schemeClr val="bg1"/>
                </a:solidFill>
              </a:rPr>
              <a:t>The multiverse</a:t>
            </a:r>
            <a:endParaRPr lang="en-US" dirty="0">
              <a:solidFill>
                <a:schemeClr val="bg1"/>
              </a:solidFill>
            </a:endParaRPr>
          </a:p>
        </p:txBody>
      </p:sp>
      <p:pic>
        <p:nvPicPr>
          <p:cNvPr id="101383" name="Picture 7" descr="multiverse"/>
          <p:cNvPicPr>
            <a:picLocks noChangeAspect="1" noChangeArrowheads="1"/>
          </p:cNvPicPr>
          <p:nvPr/>
        </p:nvPicPr>
        <p:blipFill>
          <a:blip r:embed="rId4">
            <a:lum bright="-6000" contrast="10000"/>
            <a:extLst>
              <a:ext uri="{28A0092B-C50C-407E-A947-70E740481C1C}">
                <a14:useLocalDpi xmlns:a14="http://schemas.microsoft.com/office/drawing/2010/main" val="0"/>
              </a:ext>
            </a:extLst>
          </a:blip>
          <a:srcRect/>
          <a:stretch>
            <a:fillRect/>
          </a:stretch>
        </p:blipFill>
        <p:spPr bwMode="auto">
          <a:xfrm rot="1211803">
            <a:off x="6934200" y="2209800"/>
            <a:ext cx="1524000" cy="3455988"/>
          </a:xfrm>
          <a:prstGeom prst="rect">
            <a:avLst/>
          </a:prstGeom>
          <a:noFill/>
          <a:ln w="31750">
            <a:solidFill>
              <a:srgbClr val="CC66FF"/>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8858677"/>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9778" name="Picture 2" descr="DarkEnergy-blur"/>
          <p:cNvPicPr>
            <a:picLocks noChangeAspect="1" noChangeArrowheads="1"/>
          </p:cNvPicPr>
          <p:nvPr/>
        </p:nvPicPr>
        <p:blipFill>
          <a:blip r:embed="rId3">
            <a:lum bright="-2000" contrast="20000"/>
          </a:blip>
          <a:srcRect/>
          <a:stretch>
            <a:fillRect/>
          </a:stretch>
        </p:blipFill>
        <p:spPr bwMode="auto">
          <a:xfrm>
            <a:off x="-685800" y="533400"/>
            <a:ext cx="11277600" cy="6343650"/>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smtClean="0">
                <a:solidFill>
                  <a:srgbClr val="FFFFFF"/>
                </a:solidFill>
              </a:rPr>
              <a:t>What to do about the multiverse</a:t>
            </a:r>
            <a:endParaRPr lang="en-US" dirty="0">
              <a:solidFill>
                <a:srgbClr val="FFFFFF"/>
              </a:solidFill>
            </a:endParaRPr>
          </a:p>
        </p:txBody>
      </p:sp>
      <p:sp>
        <p:nvSpPr>
          <p:cNvPr id="5" name="Content Placeholder 4"/>
          <p:cNvSpPr>
            <a:spLocks noGrp="1"/>
          </p:cNvSpPr>
          <p:nvPr>
            <p:ph sz="half" idx="1"/>
          </p:nvPr>
        </p:nvSpPr>
        <p:spPr/>
        <p:txBody>
          <a:bodyPr/>
          <a:lstStyle/>
          <a:p>
            <a:endParaRPr lang="en-US"/>
          </a:p>
        </p:txBody>
      </p:sp>
      <p:sp>
        <p:nvSpPr>
          <p:cNvPr id="6" name="Content Placeholder 5"/>
          <p:cNvSpPr>
            <a:spLocks noGrp="1"/>
          </p:cNvSpPr>
          <p:nvPr>
            <p:ph sz="half" idx="2"/>
          </p:nvPr>
        </p:nvSpPr>
        <p:spPr/>
        <p:txBody>
          <a:bodyPr/>
          <a:lstStyle/>
          <a:p>
            <a:r>
              <a:rPr lang="en-US" dirty="0" smtClean="0">
                <a:solidFill>
                  <a:srgbClr val="FFFFFF"/>
                </a:solidFill>
              </a:rPr>
              <a:t>Most important discovery since Copernicus?</a:t>
            </a:r>
          </a:p>
          <a:p>
            <a:r>
              <a:rPr lang="en-US" dirty="0" smtClean="0">
                <a:solidFill>
                  <a:srgbClr val="FFFFFF"/>
                </a:solidFill>
              </a:rPr>
              <a:t>Is it science? (not testable)</a:t>
            </a:r>
          </a:p>
          <a:p>
            <a:r>
              <a:rPr lang="en-US" dirty="0" smtClean="0">
                <a:solidFill>
                  <a:srgbClr val="FFFFFF"/>
                </a:solidFill>
              </a:rPr>
              <a:t>Many true believers (left coast) and not enough doubters</a:t>
            </a:r>
            <a:endParaRPr lang="en-US" dirty="0">
              <a:solidFill>
                <a:srgbClr val="FFFFFF"/>
              </a:solidFill>
            </a:endParaRPr>
          </a:p>
        </p:txBody>
      </p:sp>
      <p:pic>
        <p:nvPicPr>
          <p:cNvPr id="3" name="Picture 2" descr="the-scream.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 y="1219200"/>
            <a:ext cx="4405580" cy="5562600"/>
          </a:xfrm>
          <a:prstGeom prst="rect">
            <a:avLst/>
          </a:prstGeom>
        </p:spPr>
      </p:pic>
    </p:spTree>
    <p:extLst>
      <p:ext uri="{BB962C8B-B14F-4D97-AF65-F5344CB8AC3E}">
        <p14:creationId xmlns:p14="http://schemas.microsoft.com/office/powerpoint/2010/main" val="822890862"/>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8338" name="Picture 2" descr="DarkEnergy-blur"/>
          <p:cNvPicPr>
            <a:picLocks noChangeAspect="1" noChangeArrowheads="1"/>
          </p:cNvPicPr>
          <p:nvPr/>
        </p:nvPicPr>
        <p:blipFill>
          <a:blip r:embed="rId3">
            <a:lum bright="-2000" contrast="20000"/>
          </a:blip>
          <a:srcRect/>
          <a:stretch>
            <a:fillRect/>
          </a:stretch>
        </p:blipFill>
        <p:spPr bwMode="auto">
          <a:xfrm>
            <a:off x="-685800" y="381000"/>
            <a:ext cx="11277600" cy="6343650"/>
          </a:xfrm>
          <a:prstGeom prst="rect">
            <a:avLst/>
          </a:prstGeom>
          <a:noFill/>
          <a:ln w="9525">
            <a:noFill/>
            <a:miter lim="800000"/>
            <a:headEnd/>
            <a:tailEnd/>
          </a:ln>
        </p:spPr>
      </p:pic>
      <p:pic>
        <p:nvPicPr>
          <p:cNvPr id="398339" name="Picture 3" descr="RepulsiveGravity"/>
          <p:cNvPicPr>
            <a:picLocks noGrp="1" noChangeAspect="1" noChangeArrowheads="1"/>
          </p:cNvPicPr>
          <p:nvPr>
            <p:ph idx="1"/>
          </p:nvPr>
        </p:nvPicPr>
        <p:blipFill>
          <a:blip r:embed="rId4">
            <a:lum bright="-14000" contrast="38000"/>
          </a:blip>
          <a:srcRect b="7692"/>
          <a:stretch>
            <a:fillRect/>
          </a:stretch>
        </p:blipFill>
        <p:spPr>
          <a:xfrm>
            <a:off x="3657600" y="180975"/>
            <a:ext cx="5095875" cy="6477000"/>
          </a:xfrm>
          <a:noFill/>
          <a:ln w="19050">
            <a:solidFill>
              <a:srgbClr val="FF0000"/>
            </a:solidFill>
          </a:ln>
        </p:spPr>
      </p:pic>
      <p:sp>
        <p:nvSpPr>
          <p:cNvPr id="398340" name="Text Box 4"/>
          <p:cNvSpPr txBox="1">
            <a:spLocks noChangeArrowheads="1"/>
          </p:cNvSpPr>
          <p:nvPr/>
        </p:nvSpPr>
        <p:spPr bwMode="auto">
          <a:xfrm>
            <a:off x="0" y="304800"/>
            <a:ext cx="3733799" cy="6001642"/>
          </a:xfrm>
          <a:prstGeom prst="rect">
            <a:avLst/>
          </a:prstGeom>
          <a:noFill/>
          <a:ln w="9525">
            <a:noFill/>
            <a:miter lim="800000"/>
            <a:headEnd/>
            <a:tailEnd/>
          </a:ln>
        </p:spPr>
        <p:txBody>
          <a:bodyPr wrap="square">
            <a:prstTxWarp prst="textNoShape">
              <a:avLst/>
            </a:prstTxWarp>
            <a:spAutoFit/>
          </a:bodyPr>
          <a:lstStyle/>
          <a:p>
            <a:pPr algn="ctr"/>
            <a:r>
              <a:rPr lang="en-US" sz="3200" dirty="0" smtClean="0">
                <a:solidFill>
                  <a:schemeClr val="bg1"/>
                </a:solidFill>
              </a:rPr>
              <a:t>Dark Energy =</a:t>
            </a:r>
          </a:p>
          <a:p>
            <a:pPr algn="ctr"/>
            <a:r>
              <a:rPr lang="en-US" sz="3200" b="0" dirty="0">
                <a:solidFill>
                  <a:schemeClr val="bg1"/>
                </a:solidFill>
              </a:rPr>
              <a:t>v</a:t>
            </a:r>
            <a:r>
              <a:rPr lang="en-US" sz="3200" b="0" dirty="0" smtClean="0">
                <a:solidFill>
                  <a:schemeClr val="bg1"/>
                </a:solidFill>
              </a:rPr>
              <a:t>ery </a:t>
            </a:r>
            <a:r>
              <a:rPr lang="en-US" sz="3200" b="0" dirty="0">
                <a:solidFill>
                  <a:schemeClr val="bg1"/>
                </a:solidFill>
              </a:rPr>
              <a:t>elastic </a:t>
            </a:r>
            <a:r>
              <a:rPr lang="en-US" sz="3200" b="0" dirty="0" smtClean="0">
                <a:solidFill>
                  <a:schemeClr val="bg1"/>
                </a:solidFill>
              </a:rPr>
              <a:t>stuff</a:t>
            </a:r>
          </a:p>
          <a:p>
            <a:pPr algn="ctr"/>
            <a:r>
              <a:rPr lang="en-US" sz="3200" b="0" dirty="0" smtClean="0">
                <a:solidFill>
                  <a:schemeClr val="bg1"/>
                </a:solidFill>
              </a:rPr>
              <a:t>(</a:t>
            </a:r>
            <a:r>
              <a:rPr lang="en-US" sz="3200" b="0" dirty="0">
                <a:solidFill>
                  <a:schemeClr val="bg1"/>
                </a:solidFill>
              </a:rPr>
              <a:t>p &lt; -</a:t>
            </a:r>
            <a:r>
              <a:rPr lang="el-GR" sz="3200" b="0" dirty="0">
                <a:solidFill>
                  <a:schemeClr val="bg1"/>
                </a:solidFill>
              </a:rPr>
              <a:t>ρ</a:t>
            </a:r>
            <a:r>
              <a:rPr lang="en-US" sz="3200" b="0" dirty="0">
                <a:solidFill>
                  <a:schemeClr val="bg1"/>
                </a:solidFill>
              </a:rPr>
              <a:t>/3) with repulsive </a:t>
            </a:r>
            <a:r>
              <a:rPr lang="en-US" sz="3200" b="0" dirty="0" smtClean="0">
                <a:solidFill>
                  <a:schemeClr val="bg1"/>
                </a:solidFill>
              </a:rPr>
              <a:t>gravity</a:t>
            </a:r>
          </a:p>
          <a:p>
            <a:pPr algn="ctr"/>
            <a:endParaRPr lang="en-US" sz="3200" dirty="0" smtClean="0">
              <a:solidFill>
                <a:schemeClr val="bg1"/>
              </a:solidFill>
            </a:endParaRPr>
          </a:p>
          <a:p>
            <a:pPr algn="ctr"/>
            <a:r>
              <a:rPr lang="en-US" sz="3200" dirty="0" smtClean="0">
                <a:solidFill>
                  <a:srgbClr val="FFFFFF"/>
                </a:solidFill>
              </a:rPr>
              <a:t>Simplest example:</a:t>
            </a:r>
          </a:p>
          <a:p>
            <a:pPr algn="ctr"/>
            <a:r>
              <a:rPr lang="en-US" sz="3200" dirty="0" smtClean="0">
                <a:solidFill>
                  <a:srgbClr val="FFFFFF"/>
                </a:solidFill>
              </a:rPr>
              <a:t>cosmological </a:t>
            </a:r>
            <a:r>
              <a:rPr lang="en-US" sz="3200" dirty="0">
                <a:solidFill>
                  <a:srgbClr val="FFFFFF"/>
                </a:solidFill>
              </a:rPr>
              <a:t>constant </a:t>
            </a:r>
            <a:r>
              <a:rPr lang="en-US" sz="3200" dirty="0" err="1">
                <a:solidFill>
                  <a:srgbClr val="FFFFFF"/>
                </a:solidFill>
              </a:rPr>
              <a:t>Λ</a:t>
            </a:r>
            <a:r>
              <a:rPr lang="en-US" sz="3200" dirty="0">
                <a:solidFill>
                  <a:srgbClr val="FFFFFF"/>
                </a:solidFill>
              </a:rPr>
              <a:t> </a:t>
            </a:r>
            <a:r>
              <a:rPr lang="en-US" sz="3200" dirty="0" smtClean="0">
                <a:solidFill>
                  <a:srgbClr val="FFFFFF"/>
                </a:solidFill>
              </a:rPr>
              <a:t>= quantum vacuum energy (p = -</a:t>
            </a:r>
            <a:r>
              <a:rPr lang="en-US" sz="3200" dirty="0" err="1" smtClean="0">
                <a:solidFill>
                  <a:srgbClr val="FFFFFF"/>
                </a:solidFill>
              </a:rPr>
              <a:t>ρ</a:t>
            </a:r>
            <a:r>
              <a:rPr lang="en-US" sz="3200" dirty="0" smtClean="0">
                <a:solidFill>
                  <a:srgbClr val="FFFFFF"/>
                </a:solidFill>
              </a:rPr>
              <a:t>)</a:t>
            </a:r>
          </a:p>
          <a:p>
            <a:pPr algn="ctr"/>
            <a:r>
              <a:rPr lang="en-US" sz="3200" dirty="0" smtClean="0">
                <a:solidFill>
                  <a:srgbClr val="FFFFFF"/>
                </a:solidFill>
              </a:rPr>
              <a:t>but </a:t>
            </a:r>
            <a:r>
              <a:rPr lang="en-US" sz="3200" dirty="0" err="1" smtClean="0">
                <a:solidFill>
                  <a:srgbClr val="FFFFFF"/>
                </a:solidFill>
              </a:rPr>
              <a:t>ρ</a:t>
            </a:r>
            <a:r>
              <a:rPr lang="en-US" sz="3200" baseline="-25000" dirty="0" err="1" smtClean="0">
                <a:solidFill>
                  <a:srgbClr val="FFFFFF"/>
                </a:solidFill>
              </a:rPr>
              <a:t>vac</a:t>
            </a:r>
            <a:r>
              <a:rPr lang="en-US" sz="3200" dirty="0" smtClean="0">
                <a:solidFill>
                  <a:srgbClr val="FFFFFF"/>
                </a:solidFill>
              </a:rPr>
              <a:t> is a little too big</a:t>
            </a:r>
            <a:endParaRPr lang="en-US" sz="3200" dirty="0">
              <a:solidFill>
                <a:srgbClr val="FFFFFF"/>
              </a:solidFill>
            </a:endParaRPr>
          </a:p>
        </p:txBody>
      </p:sp>
    </p:spTree>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2706" name="Rectangle 2"/>
          <p:cNvSpPr>
            <a:spLocks noGrp="1" noChangeArrowheads="1"/>
          </p:cNvSpPr>
          <p:nvPr>
            <p:ph type="title"/>
          </p:nvPr>
        </p:nvSpPr>
        <p:spPr>
          <a:xfrm>
            <a:off x="-195263" y="-47625"/>
            <a:ext cx="9525001" cy="1419225"/>
          </a:xfrm>
        </p:spPr>
        <p:txBody>
          <a:bodyPr>
            <a:normAutofit fontScale="90000"/>
          </a:bodyPr>
          <a:lstStyle/>
          <a:p>
            <a:pPr eaLnBrk="1" hangingPunct="1">
              <a:defRPr/>
            </a:pPr>
            <a:r>
              <a:rPr lang="en-US" b="1" dirty="0" smtClean="0">
                <a:solidFill>
                  <a:schemeClr val="bg1"/>
                </a:solidFill>
              </a:rPr>
              <a:t>Circa 1980: Fall of “</a:t>
            </a:r>
            <a:r>
              <a:rPr lang="en-US" b="1" dirty="0" err="1" smtClean="0">
                <a:solidFill>
                  <a:schemeClr val="bg1"/>
                </a:solidFill>
              </a:rPr>
              <a:t>Hadron</a:t>
            </a:r>
            <a:r>
              <a:rPr lang="en-US" b="1" dirty="0" smtClean="0">
                <a:solidFill>
                  <a:schemeClr val="bg1"/>
                </a:solidFill>
              </a:rPr>
              <a:t> Wall”</a:t>
            </a:r>
            <a:r>
              <a:rPr lang="en-US" sz="3200" b="1" dirty="0" smtClean="0">
                <a:solidFill>
                  <a:schemeClr val="bg1"/>
                </a:solidFill>
              </a:rPr>
              <a:t/>
            </a:r>
            <a:br>
              <a:rPr lang="en-US" sz="3200" b="1" dirty="0" smtClean="0">
                <a:solidFill>
                  <a:schemeClr val="bg1"/>
                </a:solidFill>
              </a:rPr>
            </a:br>
            <a:r>
              <a:rPr lang="en-US" sz="3200" b="1" dirty="0" smtClean="0">
                <a:solidFill>
                  <a:schemeClr val="bg1"/>
                </a:solidFill>
              </a:rPr>
              <a:t>seeds in the pudding &amp; asymptotic freedom</a:t>
            </a:r>
            <a:r>
              <a:rPr lang="en-US" sz="4800" b="1" dirty="0" smtClean="0">
                <a:solidFill>
                  <a:schemeClr val="bg1"/>
                </a:solidFill>
                <a:effectLst>
                  <a:outerShdw blurRad="38100" dist="38100" dir="2700000" algn="tl">
                    <a:srgbClr val="808080"/>
                  </a:outerShdw>
                </a:effectLst>
              </a:rPr>
              <a:t/>
            </a:r>
            <a:br>
              <a:rPr lang="en-US" sz="4800" b="1" dirty="0" smtClean="0">
                <a:solidFill>
                  <a:schemeClr val="bg1"/>
                </a:solidFill>
                <a:effectLst>
                  <a:outerShdw blurRad="38100" dist="38100" dir="2700000" algn="tl">
                    <a:srgbClr val="808080"/>
                  </a:outerShdw>
                </a:effectLst>
              </a:rPr>
            </a:br>
            <a:endParaRPr lang="en-US" sz="2800" dirty="0" smtClean="0">
              <a:solidFill>
                <a:schemeClr val="bg1"/>
              </a:solidFill>
            </a:endParaRPr>
          </a:p>
        </p:txBody>
      </p:sp>
      <p:pic>
        <p:nvPicPr>
          <p:cNvPr id="394243" name="Picture 4" descr="slac-aerial-view_hr.jpg"/>
          <p:cNvPicPr>
            <a:picLocks noChangeAspect="1"/>
          </p:cNvPicPr>
          <p:nvPr/>
        </p:nvPicPr>
        <p:blipFill>
          <a:blip r:embed="rId3"/>
          <a:srcRect/>
          <a:stretch>
            <a:fillRect/>
          </a:stretch>
        </p:blipFill>
        <p:spPr bwMode="auto">
          <a:xfrm>
            <a:off x="1776413" y="1676400"/>
            <a:ext cx="5614987" cy="4876800"/>
          </a:xfrm>
          <a:prstGeom prst="rect">
            <a:avLst/>
          </a:prstGeom>
          <a:noFill/>
          <a:ln w="9525">
            <a:noFill/>
            <a:miter lim="800000"/>
            <a:headEnd/>
            <a:tailEnd/>
          </a:ln>
        </p:spPr>
      </p:pic>
      <p:pic>
        <p:nvPicPr>
          <p:cNvPr id="6" name="Picture 5" descr="history_bar.jpg"/>
          <p:cNvPicPr>
            <a:picLocks noChangeAspect="1"/>
          </p:cNvPicPr>
          <p:nvPr/>
        </p:nvPicPr>
        <p:blipFill>
          <a:blip r:embed="rId4">
            <a:lum bright="-14000" contrast="36000"/>
          </a:blip>
          <a:srcRect/>
          <a:stretch>
            <a:fillRect/>
          </a:stretch>
        </p:blipFill>
        <p:spPr bwMode="auto">
          <a:xfrm>
            <a:off x="0" y="0"/>
            <a:ext cx="9144000" cy="6834188"/>
          </a:xfrm>
          <a:prstGeom prst="rect">
            <a:avLst/>
          </a:prstGeom>
          <a:noFill/>
          <a:ln w="9525">
            <a:noFill/>
            <a:miter lim="800000"/>
            <a:headEnd/>
            <a:tailEnd/>
          </a:ln>
        </p:spPr>
      </p:pic>
      <p:pic>
        <p:nvPicPr>
          <p:cNvPr id="712710" name="Picture 6"/>
          <p:cNvPicPr>
            <a:picLocks noChangeAspect="1" noChangeArrowheads="1"/>
          </p:cNvPicPr>
          <p:nvPr/>
        </p:nvPicPr>
        <p:blipFill>
          <a:blip r:embed="rId5">
            <a:lum bright="-8000" contrast="4000"/>
          </a:blip>
          <a:srcRect/>
          <a:stretch>
            <a:fillRect/>
          </a:stretch>
        </p:blipFill>
        <p:spPr bwMode="auto">
          <a:xfrm>
            <a:off x="2166143" y="762000"/>
            <a:ext cx="4811713" cy="60960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nodeType="clickEffect">
                                  <p:stCondLst>
                                    <p:cond delay="0"/>
                                  </p:stCondLst>
                                  <p:childTnLst>
                                    <p:set>
                                      <p:cBhvr>
                                        <p:cTn id="6" dur="1" fill="hold">
                                          <p:stCondLst>
                                            <p:cond delay="0"/>
                                          </p:stCondLst>
                                        </p:cTn>
                                        <p:tgtEl>
                                          <p:spTgt spid="712710"/>
                                        </p:tgtEl>
                                        <p:attrNameLst>
                                          <p:attrName>style.visibility</p:attrName>
                                        </p:attrNameLst>
                                      </p:cBhvr>
                                      <p:to>
                                        <p:strVal val="visible"/>
                                      </p:to>
                                    </p:set>
                                    <p:anim calcmode="lin" valueType="num">
                                      <p:cBhvr additive="base">
                                        <p:cTn id="7" dur="500" fill="hold"/>
                                        <p:tgtEl>
                                          <p:spTgt spid="712710"/>
                                        </p:tgtEl>
                                        <p:attrNameLst>
                                          <p:attrName>ppt_x</p:attrName>
                                        </p:attrNameLst>
                                      </p:cBhvr>
                                      <p:tavLst>
                                        <p:tav tm="0">
                                          <p:val>
                                            <p:strVal val="#ppt_x"/>
                                          </p:val>
                                        </p:tav>
                                        <p:tav tm="100000">
                                          <p:val>
                                            <p:strVal val="#ppt_x"/>
                                          </p:val>
                                        </p:tav>
                                      </p:tavLst>
                                    </p:anim>
                                    <p:anim calcmode="lin" valueType="num">
                                      <p:cBhvr additive="base">
                                        <p:cTn id="8" dur="500" fill="hold"/>
                                        <p:tgtEl>
                                          <p:spTgt spid="7127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accel="50000" decel="50000" fill="hold" nodeType="clickEffect">
                                  <p:stCondLst>
                                    <p:cond delay="0"/>
                                  </p:stCondLst>
                                  <p:childTnLst>
                                    <p:anim calcmode="lin" valueType="num">
                                      <p:cBhvr additive="base">
                                        <p:cTn id="12" dur="500"/>
                                        <p:tgtEl>
                                          <p:spTgt spid="712710"/>
                                        </p:tgtEl>
                                        <p:attrNameLst>
                                          <p:attrName>ppt_x</p:attrName>
                                        </p:attrNameLst>
                                      </p:cBhvr>
                                      <p:tavLst>
                                        <p:tav tm="0">
                                          <p:val>
                                            <p:strVal val="ppt_x"/>
                                          </p:val>
                                        </p:tav>
                                        <p:tav tm="100000">
                                          <p:val>
                                            <p:strVal val="ppt_x"/>
                                          </p:val>
                                        </p:tav>
                                      </p:tavLst>
                                    </p:anim>
                                    <p:anim calcmode="lin" valueType="num">
                                      <p:cBhvr additive="base">
                                        <p:cTn id="13" dur="500"/>
                                        <p:tgtEl>
                                          <p:spTgt spid="712710"/>
                                        </p:tgtEl>
                                        <p:attrNameLst>
                                          <p:attrName>ppt_y</p:attrName>
                                        </p:attrNameLst>
                                      </p:cBhvr>
                                      <p:tavLst>
                                        <p:tav tm="0">
                                          <p:val>
                                            <p:strVal val="ppt_y"/>
                                          </p:val>
                                        </p:tav>
                                        <p:tav tm="100000">
                                          <p:val>
                                            <p:strVal val="1+ppt_h/2"/>
                                          </p:val>
                                        </p:tav>
                                      </p:tavLst>
                                    </p:anim>
                                    <p:set>
                                      <p:cBhvr>
                                        <p:cTn id="14" dur="1" fill="hold">
                                          <p:stCondLst>
                                            <p:cond delay="499"/>
                                          </p:stCondLst>
                                        </p:cTn>
                                        <p:tgtEl>
                                          <p:spTgt spid="712710"/>
                                        </p:tgtEl>
                                        <p:attrNameLst>
                                          <p:attrName>style.visibility</p:attrName>
                                        </p:attrNameLst>
                                      </p:cBhvr>
                                      <p:to>
                                        <p:strVal val="hidden"/>
                                      </p:to>
                                    </p:set>
                                  </p:childTnLst>
                                </p:cTn>
                              </p:par>
                              <p:par>
                                <p:cTn id="15" presetID="2" presetClass="exit" presetSubtype="1" accel="50000" decel="50000" fill="hold" grpId="0" nodeType="withEffect">
                                  <p:stCondLst>
                                    <p:cond delay="0"/>
                                  </p:stCondLst>
                                  <p:childTnLst>
                                    <p:anim calcmode="lin" valueType="num">
                                      <p:cBhvr additive="base">
                                        <p:cTn id="16" dur="500"/>
                                        <p:tgtEl>
                                          <p:spTgt spid="712706"/>
                                        </p:tgtEl>
                                        <p:attrNameLst>
                                          <p:attrName>ppt_x</p:attrName>
                                        </p:attrNameLst>
                                      </p:cBhvr>
                                      <p:tavLst>
                                        <p:tav tm="0">
                                          <p:val>
                                            <p:strVal val="ppt_x"/>
                                          </p:val>
                                        </p:tav>
                                        <p:tav tm="100000">
                                          <p:val>
                                            <p:strVal val="ppt_x"/>
                                          </p:val>
                                        </p:tav>
                                      </p:tavLst>
                                    </p:anim>
                                    <p:anim calcmode="lin" valueType="num">
                                      <p:cBhvr additive="base">
                                        <p:cTn id="17" dur="500"/>
                                        <p:tgtEl>
                                          <p:spTgt spid="712706"/>
                                        </p:tgtEl>
                                        <p:attrNameLst>
                                          <p:attrName>ppt_y</p:attrName>
                                        </p:attrNameLst>
                                      </p:cBhvr>
                                      <p:tavLst>
                                        <p:tav tm="0">
                                          <p:val>
                                            <p:strVal val="ppt_y"/>
                                          </p:val>
                                        </p:tav>
                                        <p:tav tm="100000">
                                          <p:val>
                                            <p:strVal val="0-ppt_h/2"/>
                                          </p:val>
                                        </p:tav>
                                      </p:tavLst>
                                    </p:anim>
                                    <p:set>
                                      <p:cBhvr>
                                        <p:cTn id="18" dur="1" fill="hold">
                                          <p:stCondLst>
                                            <p:cond delay="499"/>
                                          </p:stCondLst>
                                        </p:cTn>
                                        <p:tgtEl>
                                          <p:spTgt spid="712706"/>
                                        </p:tgtEl>
                                        <p:attrNameLst>
                                          <p:attrName>style.visibility</p:attrName>
                                        </p:attrNameLst>
                                      </p:cBhvr>
                                      <p:to>
                                        <p:strVal val="hidden"/>
                                      </p:to>
                                    </p:set>
                                  </p:childTnLst>
                                </p:cTn>
                              </p:par>
                              <p:par>
                                <p:cTn id="19" presetID="2" presetClass="entr" presetSubtype="4" accel="50000" decel="5000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2706"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50" name="Footer Placeholder 4"/>
          <p:cNvSpPr>
            <a:spLocks noGrp="1"/>
          </p:cNvSpPr>
          <p:nvPr>
            <p:ph type="ftr" sz="quarter" idx="11"/>
          </p:nvPr>
        </p:nvSpPr>
        <p:spPr>
          <a:noFill/>
        </p:spPr>
        <p:txBody>
          <a:bodyPr/>
          <a:lstStyle/>
          <a:p>
            <a:r>
              <a:rPr lang="en-US" smtClean="0"/>
              <a:t>Michael S Turner</a:t>
            </a:r>
          </a:p>
        </p:txBody>
      </p:sp>
      <p:pic>
        <p:nvPicPr>
          <p:cNvPr id="386051" name="Picture 2" descr="DarkEnergy-blur"/>
          <p:cNvPicPr>
            <a:picLocks noChangeAspect="1" noChangeArrowheads="1"/>
          </p:cNvPicPr>
          <p:nvPr/>
        </p:nvPicPr>
        <p:blipFill>
          <a:blip r:embed="rId3">
            <a:lum bright="-2000" contrast="20000"/>
          </a:blip>
          <a:srcRect/>
          <a:stretch>
            <a:fillRect/>
          </a:stretch>
        </p:blipFill>
        <p:spPr bwMode="auto">
          <a:xfrm>
            <a:off x="-685800" y="533400"/>
            <a:ext cx="11277600" cy="6343650"/>
          </a:xfrm>
          <a:prstGeom prst="rect">
            <a:avLst/>
          </a:prstGeom>
          <a:noFill/>
          <a:ln w="9525">
            <a:noFill/>
            <a:miter lim="800000"/>
            <a:headEnd/>
            <a:tailEnd/>
          </a:ln>
        </p:spPr>
      </p:pic>
      <p:sp>
        <p:nvSpPr>
          <p:cNvPr id="386052" name="Text Box 4"/>
          <p:cNvSpPr txBox="1">
            <a:spLocks noChangeArrowheads="1"/>
          </p:cNvSpPr>
          <p:nvPr/>
        </p:nvSpPr>
        <p:spPr bwMode="auto">
          <a:xfrm>
            <a:off x="1219200" y="5438775"/>
            <a:ext cx="6705600" cy="1190625"/>
          </a:xfrm>
          <a:prstGeom prst="rect">
            <a:avLst/>
          </a:prstGeom>
          <a:noFill/>
          <a:ln w="19050">
            <a:noFill/>
            <a:miter lim="800000"/>
            <a:headEnd/>
            <a:tailEnd/>
          </a:ln>
        </p:spPr>
        <p:txBody>
          <a:bodyPr>
            <a:prstTxWarp prst="textNoShape">
              <a:avLst/>
            </a:prstTxWarp>
            <a:spAutoFit/>
          </a:bodyPr>
          <a:lstStyle/>
          <a:p>
            <a:pPr algn="ctr"/>
            <a:r>
              <a:rPr lang="en-US" sz="3600">
                <a:solidFill>
                  <a:schemeClr val="bg1"/>
                </a:solidFill>
              </a:rPr>
              <a:t>Discovery of Cosmic Microwave Background, 1964</a:t>
            </a:r>
          </a:p>
        </p:txBody>
      </p:sp>
      <p:pic>
        <p:nvPicPr>
          <p:cNvPr id="400389" name="Picture 5" descr="penzias-wilson.jpg"/>
          <p:cNvPicPr>
            <a:picLocks noChangeAspect="1"/>
          </p:cNvPicPr>
          <p:nvPr/>
        </p:nvPicPr>
        <p:blipFill>
          <a:blip r:embed="rId4"/>
          <a:srcRect/>
          <a:stretch>
            <a:fillRect/>
          </a:stretch>
        </p:blipFill>
        <p:spPr bwMode="auto">
          <a:xfrm>
            <a:off x="1878013" y="304800"/>
            <a:ext cx="5384800" cy="4953000"/>
          </a:xfrm>
          <a:prstGeom prst="rect">
            <a:avLst/>
          </a:prstGeom>
          <a:noFill/>
          <a:ln w="19050">
            <a:solidFill>
              <a:srgbClr val="FF0000"/>
            </a:solidFill>
            <a:miter lim="800000"/>
            <a:headEnd/>
            <a:tailEnd/>
          </a:ln>
          <a:effectLst>
            <a:outerShdw blurRad="50800" dist="38100" dir="2700000" algn="tl" rotWithShape="0">
              <a:schemeClr val="bg1">
                <a:alpha val="43000"/>
              </a:schemeClr>
            </a:outerShdw>
            <a:softEdge rad="38100"/>
          </a:effectLst>
        </p:spPr>
      </p:pic>
    </p:spTree>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234" name="Footer Placeholder 2"/>
          <p:cNvSpPr>
            <a:spLocks noGrp="1"/>
          </p:cNvSpPr>
          <p:nvPr>
            <p:ph type="ftr" sz="quarter" idx="11"/>
          </p:nvPr>
        </p:nvSpPr>
        <p:spPr>
          <a:noFill/>
        </p:spPr>
        <p:txBody>
          <a:bodyPr/>
          <a:lstStyle/>
          <a:p>
            <a:r>
              <a:rPr lang="en-US" smtClean="0"/>
              <a:t>Michael S Turner</a:t>
            </a:r>
          </a:p>
        </p:txBody>
      </p:sp>
      <p:pic>
        <p:nvPicPr>
          <p:cNvPr id="479235" name="Picture 2" descr="DarkEnergy-blur"/>
          <p:cNvPicPr>
            <a:picLocks noChangeAspect="1" noChangeArrowheads="1"/>
          </p:cNvPicPr>
          <p:nvPr/>
        </p:nvPicPr>
        <p:blipFill>
          <a:blip r:embed="rId3">
            <a:lum bright="-2000" contrast="20000"/>
          </a:blip>
          <a:srcRect/>
          <a:stretch>
            <a:fillRect/>
          </a:stretch>
        </p:blipFill>
        <p:spPr bwMode="auto">
          <a:xfrm>
            <a:off x="-685800" y="533400"/>
            <a:ext cx="11277600" cy="6343650"/>
          </a:xfrm>
          <a:prstGeom prst="rect">
            <a:avLst/>
          </a:prstGeom>
          <a:noFill/>
          <a:ln w="9525">
            <a:noFill/>
            <a:miter lim="800000"/>
            <a:headEnd/>
            <a:tailEnd/>
          </a:ln>
        </p:spPr>
      </p:pic>
      <p:pic>
        <p:nvPicPr>
          <p:cNvPr id="479236" name="Picture 3" descr="map_launch2"/>
          <p:cNvPicPr>
            <a:picLocks noChangeAspect="1" noChangeArrowheads="1"/>
          </p:cNvPicPr>
          <p:nvPr/>
        </p:nvPicPr>
        <p:blipFill>
          <a:blip r:embed="rId4"/>
          <a:srcRect/>
          <a:stretch>
            <a:fillRect/>
          </a:stretch>
        </p:blipFill>
        <p:spPr bwMode="auto">
          <a:xfrm>
            <a:off x="228600" y="2667000"/>
            <a:ext cx="2816225" cy="3643313"/>
          </a:xfrm>
          <a:prstGeom prst="rect">
            <a:avLst/>
          </a:prstGeom>
          <a:noFill/>
          <a:ln w="9525">
            <a:noFill/>
            <a:miter lim="800000"/>
            <a:headEnd/>
            <a:tailEnd/>
          </a:ln>
        </p:spPr>
      </p:pic>
      <p:pic>
        <p:nvPicPr>
          <p:cNvPr id="479237" name="Picture 4" descr="map"/>
          <p:cNvPicPr>
            <a:picLocks noChangeAspect="1" noChangeArrowheads="1"/>
          </p:cNvPicPr>
          <p:nvPr/>
        </p:nvPicPr>
        <p:blipFill>
          <a:blip r:embed="rId5"/>
          <a:srcRect/>
          <a:stretch>
            <a:fillRect/>
          </a:stretch>
        </p:blipFill>
        <p:spPr bwMode="auto">
          <a:xfrm>
            <a:off x="5511800" y="2463800"/>
            <a:ext cx="3708400" cy="3708400"/>
          </a:xfrm>
          <a:prstGeom prst="rect">
            <a:avLst/>
          </a:prstGeom>
          <a:noFill/>
          <a:ln w="9525">
            <a:noFill/>
            <a:miter lim="800000"/>
            <a:headEnd/>
            <a:tailEnd/>
          </a:ln>
        </p:spPr>
      </p:pic>
      <p:pic>
        <p:nvPicPr>
          <p:cNvPr id="479238" name="Picture 5" descr="map_cover"/>
          <p:cNvPicPr>
            <a:picLocks noChangeAspect="1" noChangeArrowheads="1"/>
          </p:cNvPicPr>
          <p:nvPr/>
        </p:nvPicPr>
        <p:blipFill>
          <a:blip r:embed="rId6"/>
          <a:srcRect/>
          <a:stretch>
            <a:fillRect/>
          </a:stretch>
        </p:blipFill>
        <p:spPr bwMode="auto">
          <a:xfrm>
            <a:off x="2667000" y="225425"/>
            <a:ext cx="3743325" cy="2212975"/>
          </a:xfrm>
          <a:prstGeom prst="rect">
            <a:avLst/>
          </a:prstGeom>
          <a:noFill/>
          <a:ln w="9525">
            <a:noFill/>
            <a:miter lim="800000"/>
            <a:headEnd/>
            <a:tailEnd/>
          </a:ln>
        </p:spPr>
      </p:pic>
      <p:pic>
        <p:nvPicPr>
          <p:cNvPr id="479239" name="Picture 6" descr="wilkinson_david"/>
          <p:cNvPicPr>
            <a:picLocks noChangeAspect="1" noChangeArrowheads="1"/>
          </p:cNvPicPr>
          <p:nvPr/>
        </p:nvPicPr>
        <p:blipFill>
          <a:blip r:embed="rId7">
            <a:lum bright="-12000" contrast="20000"/>
          </a:blip>
          <a:srcRect/>
          <a:stretch>
            <a:fillRect/>
          </a:stretch>
        </p:blipFill>
        <p:spPr bwMode="auto">
          <a:xfrm>
            <a:off x="3729038" y="3200400"/>
            <a:ext cx="1681162" cy="2438400"/>
          </a:xfrm>
          <a:prstGeom prst="rect">
            <a:avLst/>
          </a:prstGeom>
          <a:noFill/>
          <a:ln w="15875">
            <a:solidFill>
              <a:srgbClr val="808000"/>
            </a:solidFill>
            <a:miter lim="800000"/>
            <a:headEnd/>
            <a:tailEnd/>
          </a:ln>
        </p:spPr>
      </p:pic>
      <p:pic>
        <p:nvPicPr>
          <p:cNvPr id="315399" name="Picture 7" descr="wmap_allsky"/>
          <p:cNvPicPr preferRelativeResize="0">
            <a:picLocks noChangeAspect="1" noChangeArrowheads="1"/>
          </p:cNvPicPr>
          <p:nvPr/>
        </p:nvPicPr>
        <p:blipFill>
          <a:blip r:embed="rId8">
            <a:lum bright="-10000" contrast="10000"/>
          </a:blip>
          <a:srcRect/>
          <a:stretch>
            <a:fillRect/>
          </a:stretch>
        </p:blipFill>
        <p:spPr bwMode="auto">
          <a:xfrm>
            <a:off x="-60325" y="1055688"/>
            <a:ext cx="9220200" cy="5345112"/>
          </a:xfrm>
          <a:prstGeom prst="rect">
            <a:avLst/>
          </a:prstGeom>
          <a:solidFill>
            <a:schemeClr val="tx1"/>
          </a:solidFill>
          <a:ln w="9525">
            <a:noFill/>
            <a:miter lim="800000"/>
            <a:headEnd/>
            <a:tailEnd/>
          </a:ln>
        </p:spPr>
      </p:pic>
      <p:sp>
        <p:nvSpPr>
          <p:cNvPr id="315400" name="Rectangle 8"/>
          <p:cNvSpPr>
            <a:spLocks noChangeArrowheads="1"/>
          </p:cNvSpPr>
          <p:nvPr/>
        </p:nvSpPr>
        <p:spPr bwMode="auto">
          <a:xfrm>
            <a:off x="152400" y="76200"/>
            <a:ext cx="8763000" cy="1295400"/>
          </a:xfrm>
          <a:prstGeom prst="rect">
            <a:avLst/>
          </a:prstGeom>
          <a:solidFill>
            <a:schemeClr val="tx1"/>
          </a:solidFill>
          <a:ln w="9525">
            <a:noFill/>
            <a:miter lim="800000"/>
            <a:headEnd/>
            <a:tailEnd/>
          </a:ln>
        </p:spPr>
        <p:txBody>
          <a:bodyPr anchor="ctr">
            <a:prstTxWarp prst="textNoShape">
              <a:avLst/>
            </a:prstTxWarp>
          </a:bodyPr>
          <a:lstStyle/>
          <a:p>
            <a:pPr algn="ctr">
              <a:tabLst>
                <a:tab pos="1203325" algn="l"/>
              </a:tabLst>
            </a:pPr>
            <a:r>
              <a:rPr lang="en-US" sz="4000">
                <a:solidFill>
                  <a:schemeClr val="bg1"/>
                </a:solidFill>
              </a:rPr>
              <a:t>The Universe circa 380,000 yrs</a:t>
            </a:r>
            <a:br>
              <a:rPr lang="en-US" sz="4000">
                <a:solidFill>
                  <a:schemeClr val="bg1"/>
                </a:solidFill>
              </a:rPr>
            </a:br>
            <a:r>
              <a:rPr lang="en-US" sz="3200">
                <a:solidFill>
                  <a:schemeClr val="bg1"/>
                </a:solidFill>
              </a:rPr>
              <a:t>WMAP</a:t>
            </a:r>
            <a:endParaRPr lang="en-US" sz="4000">
              <a:solidFill>
                <a:schemeClr val="bg1"/>
              </a:solidFill>
            </a:endParaRPr>
          </a:p>
        </p:txBody>
      </p:sp>
      <p:sp>
        <p:nvSpPr>
          <p:cNvPr id="315401" name="Text Box 9"/>
          <p:cNvSpPr txBox="1">
            <a:spLocks noChangeArrowheads="1"/>
          </p:cNvSpPr>
          <p:nvPr/>
        </p:nvSpPr>
        <p:spPr bwMode="auto">
          <a:xfrm>
            <a:off x="2746375" y="6096000"/>
            <a:ext cx="3606800" cy="519113"/>
          </a:xfrm>
          <a:prstGeom prst="rect">
            <a:avLst/>
          </a:prstGeom>
          <a:solidFill>
            <a:schemeClr val="tx1"/>
          </a:solidFill>
          <a:ln w="9525">
            <a:noFill/>
            <a:miter lim="800000"/>
            <a:headEnd/>
            <a:tailEnd/>
          </a:ln>
        </p:spPr>
        <p:txBody>
          <a:bodyPr wrap="none">
            <a:prstTxWarp prst="textNoShape">
              <a:avLst/>
            </a:prstTxWarp>
            <a:spAutoFit/>
          </a:bodyPr>
          <a:lstStyle/>
          <a:p>
            <a:r>
              <a:rPr lang="en-US">
                <a:solidFill>
                  <a:schemeClr val="bg1"/>
                </a:solidFill>
              </a:rPr>
              <a:t>±0.001% Fluctuations</a:t>
            </a:r>
          </a:p>
        </p:txBody>
      </p:sp>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5445"/>
            <a:ext cx="8229600" cy="1143000"/>
          </a:xfrm>
        </p:spPr>
        <p:txBody>
          <a:bodyPr/>
          <a:lstStyle/>
          <a:p>
            <a:r>
              <a:rPr lang="en-US" dirty="0" smtClean="0">
                <a:solidFill>
                  <a:srgbClr val="FFFFFF"/>
                </a:solidFill>
              </a:rPr>
              <a:t>New features of General Relativity</a:t>
            </a:r>
            <a:endParaRPr lang="en-US" dirty="0">
              <a:solidFill>
                <a:srgbClr val="FFFFFF"/>
              </a:solidFill>
            </a:endParaRPr>
          </a:p>
        </p:txBody>
      </p:sp>
      <p:sp>
        <p:nvSpPr>
          <p:cNvPr id="3" name="Content Placeholder 2"/>
          <p:cNvSpPr>
            <a:spLocks noGrp="1"/>
          </p:cNvSpPr>
          <p:nvPr>
            <p:ph idx="1"/>
          </p:nvPr>
        </p:nvSpPr>
        <p:spPr>
          <a:xfrm>
            <a:off x="457200" y="977649"/>
            <a:ext cx="8229600" cy="1140325"/>
          </a:xfrm>
        </p:spPr>
        <p:txBody>
          <a:bodyPr>
            <a:normAutofit/>
          </a:bodyPr>
          <a:lstStyle/>
          <a:p>
            <a:r>
              <a:rPr lang="en-US" dirty="0" smtClean="0">
                <a:solidFill>
                  <a:srgbClr val="FFFFFF"/>
                </a:solidFill>
              </a:rPr>
              <a:t>Ripples in space time that move at the speed of light (gravitational waves)</a:t>
            </a:r>
            <a:endParaRPr lang="en-US" dirty="0">
              <a:solidFill>
                <a:srgbClr val="FFFFFF"/>
              </a:solidFill>
            </a:endParaRPr>
          </a:p>
        </p:txBody>
      </p:sp>
      <p:pic>
        <p:nvPicPr>
          <p:cNvPr id="5" name="Picture 4"/>
          <p:cNvPicPr>
            <a:picLocks noChangeAspect="1"/>
          </p:cNvPicPr>
          <p:nvPr/>
        </p:nvPicPr>
        <p:blipFill>
          <a:blip r:embed="rId2"/>
          <a:stretch>
            <a:fillRect/>
          </a:stretch>
        </p:blipFill>
        <p:spPr>
          <a:xfrm>
            <a:off x="1544079" y="3215111"/>
            <a:ext cx="5621898" cy="3148263"/>
          </a:xfrm>
          <a:prstGeom prst="rect">
            <a:avLst/>
          </a:prstGeom>
        </p:spPr>
      </p:pic>
    </p:spTree>
    <p:extLst>
      <p:ext uri="{BB962C8B-B14F-4D97-AF65-F5344CB8AC3E}">
        <p14:creationId xmlns:p14="http://schemas.microsoft.com/office/powerpoint/2010/main" val="2340743234"/>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5098.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15677416"/>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5118.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486914"/>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508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0" y="0"/>
            <a:ext cx="9144000" cy="6858000"/>
          </a:xfrm>
          <a:prstGeom prst="rect">
            <a:avLst/>
          </a:prstGeom>
          <a:noFill/>
          <a:ln>
            <a:noFill/>
          </a:ln>
        </p:spPr>
      </p:pic>
    </p:spTree>
    <p:extLst>
      <p:ext uri="{BB962C8B-B14F-4D97-AF65-F5344CB8AC3E}">
        <p14:creationId xmlns:p14="http://schemas.microsoft.com/office/powerpoint/2010/main" val="3012653124"/>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513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96197451"/>
      </p:ext>
    </p:extLst>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9778" name="Picture 2" descr="DarkEnergy-blur"/>
          <p:cNvPicPr>
            <a:picLocks noChangeAspect="1" noChangeArrowheads="1"/>
          </p:cNvPicPr>
          <p:nvPr/>
        </p:nvPicPr>
        <p:blipFill>
          <a:blip r:embed="rId3">
            <a:lum bright="-2000" contrast="20000"/>
          </a:blip>
          <a:srcRect/>
          <a:stretch>
            <a:fillRect/>
          </a:stretch>
        </p:blipFill>
        <p:spPr bwMode="auto">
          <a:xfrm>
            <a:off x="-685800" y="533400"/>
            <a:ext cx="11277600" cy="6343650"/>
          </a:xfrm>
          <a:prstGeom prst="rect">
            <a:avLst/>
          </a:prstGeom>
          <a:noFill/>
          <a:ln w="9525">
            <a:noFill/>
            <a:miter lim="800000"/>
            <a:headEnd/>
            <a:tailEnd/>
          </a:ln>
        </p:spPr>
      </p:pic>
      <p:sp>
        <p:nvSpPr>
          <p:cNvPr id="459779" name="Rectangle 3"/>
          <p:cNvSpPr>
            <a:spLocks noGrp="1" noChangeArrowheads="1"/>
          </p:cNvSpPr>
          <p:nvPr>
            <p:ph type="title"/>
          </p:nvPr>
        </p:nvSpPr>
        <p:spPr>
          <a:xfrm>
            <a:off x="252964" y="0"/>
            <a:ext cx="8686800" cy="1554162"/>
          </a:xfrm>
        </p:spPr>
        <p:txBody>
          <a:bodyPr/>
          <a:lstStyle/>
          <a:p>
            <a:pPr eaLnBrk="1" hangingPunct="1"/>
            <a:r>
              <a:rPr lang="en-US" sz="4800" dirty="0" smtClean="0">
                <a:solidFill>
                  <a:schemeClr val="bg1"/>
                </a:solidFill>
              </a:rPr>
              <a:t>Making sense of the </a:t>
            </a:r>
            <a:r>
              <a:rPr lang="en-US" sz="4800" dirty="0" err="1" smtClean="0">
                <a:solidFill>
                  <a:schemeClr val="bg1"/>
                </a:solidFill>
              </a:rPr>
              <a:t>Multiverse</a:t>
            </a:r>
            <a:endParaRPr lang="en-US" sz="4800" dirty="0">
              <a:solidFill>
                <a:schemeClr val="bg1"/>
              </a:solidFill>
            </a:endParaRPr>
          </a:p>
        </p:txBody>
      </p:sp>
      <p:pic>
        <p:nvPicPr>
          <p:cNvPr id="5" name="Picture 2" descr="InflationaryMicroverse"/>
          <p:cNvPicPr>
            <a:picLocks noGrp="1" noChangeAspect="1" noChangeArrowheads="1"/>
          </p:cNvPicPr>
          <p:nvPr>
            <p:ph sz="half" idx="1"/>
          </p:nvPr>
        </p:nvPicPr>
        <p:blipFill>
          <a:blip r:embed="rId4">
            <a:lum bright="-4000" contrast="16000"/>
          </a:blip>
          <a:srcRect/>
          <a:stretch>
            <a:fillRect/>
          </a:stretch>
        </p:blipFill>
        <p:spPr>
          <a:xfrm>
            <a:off x="1193282" y="1447800"/>
            <a:ext cx="6781800" cy="5086350"/>
          </a:xfrm>
          <a:noFill/>
        </p:spPr>
      </p:pic>
    </p:spTree>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Footer Placeholder 4"/>
          <p:cNvSpPr>
            <a:spLocks noGrp="1"/>
          </p:cNvSpPr>
          <p:nvPr>
            <p:ph type="ftr" sz="quarter" idx="11"/>
          </p:nvPr>
        </p:nvSpPr>
        <p:spPr>
          <a:noFill/>
        </p:spPr>
        <p:txBody>
          <a:bodyPr/>
          <a:lstStyle/>
          <a:p>
            <a:r>
              <a:rPr lang="en-US" smtClean="0"/>
              <a:t>Michael S Turner</a:t>
            </a:r>
          </a:p>
        </p:txBody>
      </p:sp>
      <p:pic>
        <p:nvPicPr>
          <p:cNvPr id="375811" name="Picture 9" descr="DarkEnergy-blur"/>
          <p:cNvPicPr>
            <a:picLocks noChangeAspect="1" noChangeArrowheads="1"/>
          </p:cNvPicPr>
          <p:nvPr/>
        </p:nvPicPr>
        <p:blipFill>
          <a:blip r:embed="rId3">
            <a:lum bright="-2000" contrast="20000"/>
          </a:blip>
          <a:srcRect/>
          <a:stretch>
            <a:fillRect/>
          </a:stretch>
        </p:blipFill>
        <p:spPr bwMode="auto">
          <a:xfrm>
            <a:off x="-685800" y="533400"/>
            <a:ext cx="11277600" cy="6343650"/>
          </a:xfrm>
          <a:prstGeom prst="rect">
            <a:avLst/>
          </a:prstGeom>
          <a:noFill/>
          <a:ln w="9525">
            <a:noFill/>
            <a:miter lim="800000"/>
            <a:headEnd/>
            <a:tailEnd/>
          </a:ln>
        </p:spPr>
      </p:pic>
      <p:sp>
        <p:nvSpPr>
          <p:cNvPr id="375812" name="Rectangle 3"/>
          <p:cNvSpPr>
            <a:spLocks noGrp="1" noChangeArrowheads="1"/>
          </p:cNvSpPr>
          <p:nvPr>
            <p:ph type="ctrTitle"/>
          </p:nvPr>
        </p:nvSpPr>
        <p:spPr>
          <a:xfrm>
            <a:off x="409575" y="381000"/>
            <a:ext cx="8277225" cy="1447800"/>
          </a:xfrm>
        </p:spPr>
        <p:txBody>
          <a:bodyPr/>
          <a:lstStyle/>
          <a:p>
            <a:pPr eaLnBrk="1" hangingPunct="1"/>
            <a:r>
              <a:rPr lang="en-US" sz="4800" dirty="0" smtClean="0">
                <a:solidFill>
                  <a:schemeClr val="bg1"/>
                </a:solidFill>
              </a:rPr>
              <a:t>Edwin Hubble</a:t>
            </a:r>
            <a:br>
              <a:rPr lang="en-US" sz="4800" dirty="0" smtClean="0">
                <a:solidFill>
                  <a:schemeClr val="bg1"/>
                </a:solidFill>
              </a:rPr>
            </a:br>
            <a:r>
              <a:rPr lang="en-US" sz="3200" dirty="0" smtClean="0">
                <a:solidFill>
                  <a:schemeClr val="bg1"/>
                </a:solidFill>
              </a:rPr>
              <a:t>galaxies (1924) and expansion (1929)</a:t>
            </a:r>
            <a:endParaRPr lang="en-US" sz="3200" dirty="0">
              <a:solidFill>
                <a:schemeClr val="bg1"/>
              </a:solidFill>
            </a:endParaRPr>
          </a:p>
        </p:txBody>
      </p:sp>
      <p:sp>
        <p:nvSpPr>
          <p:cNvPr id="375813" name="Text Box 6"/>
          <p:cNvSpPr txBox="1">
            <a:spLocks noChangeArrowheads="1"/>
          </p:cNvSpPr>
          <p:nvPr/>
        </p:nvSpPr>
        <p:spPr bwMode="auto">
          <a:xfrm>
            <a:off x="1676400" y="6172200"/>
            <a:ext cx="5785621" cy="369332"/>
          </a:xfrm>
          <a:prstGeom prst="rect">
            <a:avLst/>
          </a:prstGeom>
          <a:noFill/>
          <a:ln w="9525">
            <a:noFill/>
            <a:miter lim="800000"/>
            <a:headEnd/>
            <a:tailEnd/>
          </a:ln>
        </p:spPr>
        <p:txBody>
          <a:bodyPr wrap="none">
            <a:prstTxWarp prst="textNoShape">
              <a:avLst/>
            </a:prstTxWarp>
            <a:spAutoFit/>
          </a:bodyPr>
          <a:lstStyle/>
          <a:p>
            <a:pPr algn="ctr"/>
            <a:r>
              <a:rPr lang="en-US" sz="1800" dirty="0">
                <a:solidFill>
                  <a:srgbClr val="FF0000"/>
                </a:solidFill>
              </a:rPr>
              <a:t>Hubble &amp; </a:t>
            </a:r>
            <a:r>
              <a:rPr lang="en-US" sz="1800" dirty="0" err="1" smtClean="0">
                <a:solidFill>
                  <a:srgbClr val="FF0000"/>
                </a:solidFill>
              </a:rPr>
              <a:t>Humason</a:t>
            </a:r>
            <a:r>
              <a:rPr lang="en-US" sz="1800" dirty="0" smtClean="0">
                <a:solidFill>
                  <a:srgbClr val="FF0000"/>
                </a:solidFill>
              </a:rPr>
              <a:t> (1955):  </a:t>
            </a:r>
            <a:r>
              <a:rPr lang="en-US" sz="1800" dirty="0">
                <a:solidFill>
                  <a:srgbClr val="FF0000"/>
                </a:solidFill>
              </a:rPr>
              <a:t>few 100 galaxies, </a:t>
            </a:r>
            <a:r>
              <a:rPr lang="en-US" sz="1800" dirty="0" err="1">
                <a:solidFill>
                  <a:srgbClr val="FF0000"/>
                </a:solidFill>
              </a:rPr>
              <a:t>z</a:t>
            </a:r>
            <a:r>
              <a:rPr lang="en-US" sz="1800" dirty="0">
                <a:solidFill>
                  <a:srgbClr val="FF0000"/>
                </a:solidFill>
              </a:rPr>
              <a:t> &lt; 0.1</a:t>
            </a:r>
          </a:p>
        </p:txBody>
      </p:sp>
      <p:pic>
        <p:nvPicPr>
          <p:cNvPr id="390150" name="Picture 8" descr="hubble1929"/>
          <p:cNvPicPr>
            <a:picLocks noChangeAspect="1" noChangeArrowheads="1"/>
          </p:cNvPicPr>
          <p:nvPr/>
        </p:nvPicPr>
        <p:blipFill>
          <a:blip r:embed="rId4">
            <a:lum bright="-8000" contrast="8000"/>
          </a:blip>
          <a:srcRect/>
          <a:stretch>
            <a:fillRect/>
          </a:stretch>
        </p:blipFill>
        <p:spPr bwMode="auto">
          <a:xfrm>
            <a:off x="4114800" y="2730500"/>
            <a:ext cx="4876800" cy="3289300"/>
          </a:xfrm>
          <a:prstGeom prst="rect">
            <a:avLst/>
          </a:prstGeom>
          <a:noFill/>
          <a:ln w="19050">
            <a:noFill/>
            <a:miter lim="800000"/>
            <a:headEnd/>
            <a:tailEnd/>
          </a:ln>
          <a:effectLst>
            <a:outerShdw blurRad="50800" dist="38100" dir="2700000" algn="tl" rotWithShape="0">
              <a:srgbClr val="000000">
                <a:alpha val="43000"/>
              </a:srgbClr>
            </a:outerShdw>
            <a:softEdge rad="38100"/>
          </a:effectLst>
        </p:spPr>
      </p:pic>
      <p:sp>
        <p:nvSpPr>
          <p:cNvPr id="375815" name="Text Box 7"/>
          <p:cNvSpPr txBox="1">
            <a:spLocks noChangeArrowheads="1"/>
          </p:cNvSpPr>
          <p:nvPr/>
        </p:nvSpPr>
        <p:spPr bwMode="auto">
          <a:xfrm>
            <a:off x="4800600" y="1828800"/>
            <a:ext cx="3386163" cy="830997"/>
          </a:xfrm>
          <a:prstGeom prst="rect">
            <a:avLst/>
          </a:prstGeom>
          <a:solidFill>
            <a:schemeClr val="bg1"/>
          </a:solidFill>
          <a:ln w="19050">
            <a:solidFill>
              <a:srgbClr val="FF0000"/>
            </a:solidFill>
            <a:miter lim="800000"/>
            <a:headEnd/>
            <a:tailEnd/>
          </a:ln>
        </p:spPr>
        <p:txBody>
          <a:bodyPr wrap="none">
            <a:prstTxWarp prst="textNoShape">
              <a:avLst/>
            </a:prstTxWarp>
            <a:spAutoFit/>
          </a:bodyPr>
          <a:lstStyle/>
          <a:p>
            <a:pPr algn="ctr"/>
            <a:r>
              <a:rPr lang="en-US" sz="2400" b="1" dirty="0" smtClean="0">
                <a:solidFill>
                  <a:srgbClr val="FF0000"/>
                </a:solidFill>
              </a:rPr>
              <a:t>Hubble’s law: v = H</a:t>
            </a:r>
            <a:r>
              <a:rPr lang="en-US" sz="2400" b="1" baseline="-25000" dirty="0" smtClean="0">
                <a:solidFill>
                  <a:srgbClr val="FF0000"/>
                </a:solidFill>
              </a:rPr>
              <a:t>0</a:t>
            </a:r>
            <a:r>
              <a:rPr lang="en-US" sz="2400" b="1" dirty="0" smtClean="0">
                <a:solidFill>
                  <a:srgbClr val="FF0000"/>
                </a:solidFill>
              </a:rPr>
              <a:t>d</a:t>
            </a:r>
          </a:p>
          <a:p>
            <a:pPr algn="ctr"/>
            <a:r>
              <a:rPr lang="en-US" sz="2400" b="1" dirty="0" smtClean="0">
                <a:solidFill>
                  <a:srgbClr val="FF0000"/>
                </a:solidFill>
              </a:rPr>
              <a:t>K </a:t>
            </a:r>
            <a:r>
              <a:rPr lang="en-US" sz="2400" b="1" dirty="0">
                <a:solidFill>
                  <a:srgbClr val="FF0000"/>
                </a:solidFill>
              </a:rPr>
              <a:t>(H</a:t>
            </a:r>
            <a:r>
              <a:rPr lang="en-US" sz="2400" b="1" baseline="-25000" dirty="0">
                <a:solidFill>
                  <a:srgbClr val="FF0000"/>
                </a:solidFill>
              </a:rPr>
              <a:t>0</a:t>
            </a:r>
            <a:r>
              <a:rPr lang="en-US" sz="2400" b="1" dirty="0">
                <a:solidFill>
                  <a:srgbClr val="FF0000"/>
                </a:solidFill>
              </a:rPr>
              <a:t>) = 550 km/</a:t>
            </a:r>
            <a:r>
              <a:rPr lang="en-US" sz="2400" b="1" dirty="0" err="1">
                <a:solidFill>
                  <a:srgbClr val="FF0000"/>
                </a:solidFill>
              </a:rPr>
              <a:t>s/Mpc</a:t>
            </a:r>
            <a:endParaRPr lang="en-US" sz="2400" b="1" dirty="0">
              <a:solidFill>
                <a:srgbClr val="FF0000"/>
              </a:solidFill>
            </a:endParaRPr>
          </a:p>
        </p:txBody>
      </p:sp>
      <p:pic>
        <p:nvPicPr>
          <p:cNvPr id="390152" name="Picture 9" descr="EdwinHubble.jpg"/>
          <p:cNvPicPr>
            <a:picLocks noChangeAspect="1"/>
          </p:cNvPicPr>
          <p:nvPr/>
        </p:nvPicPr>
        <p:blipFill>
          <a:blip r:embed="rId5"/>
          <a:srcRect/>
          <a:stretch>
            <a:fillRect/>
          </a:stretch>
        </p:blipFill>
        <p:spPr bwMode="auto">
          <a:xfrm>
            <a:off x="609600" y="1905000"/>
            <a:ext cx="3349625" cy="4343400"/>
          </a:xfrm>
          <a:prstGeom prst="rect">
            <a:avLst/>
          </a:prstGeom>
          <a:noFill/>
          <a:ln w="19050">
            <a:noFill/>
            <a:miter lim="800000"/>
            <a:headEnd/>
            <a:tailEnd/>
          </a:ln>
          <a:effectLst>
            <a:outerShdw blurRad="50800" dist="38100" dir="2700000" algn="tl" rotWithShape="0">
              <a:srgbClr val="000000">
                <a:alpha val="43000"/>
              </a:srgbClr>
            </a:outerShdw>
            <a:softEdge rad="38100"/>
          </a:effectLst>
        </p:spPr>
      </p:pic>
    </p:spTree>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8" name="Picture 4" descr="hdf_north"/>
          <p:cNvPicPr>
            <a:picLocks noGrp="1" noChangeAspect="1" noChangeArrowheads="1"/>
          </p:cNvPicPr>
          <p:nvPr>
            <p:ph idx="1"/>
          </p:nvPr>
        </p:nvPicPr>
        <p:blipFill>
          <a:blip r:embed="rId3">
            <a:lum bright="-4000" contrast="16000"/>
            <a:extLst>
              <a:ext uri="{28A0092B-C50C-407E-A947-70E740481C1C}">
                <a14:useLocalDpi xmlns:a14="http://schemas.microsoft.com/office/drawing/2010/main" val="0"/>
              </a:ext>
            </a:extLst>
          </a:blip>
          <a:srcRect/>
          <a:stretch>
            <a:fillRect/>
          </a:stretch>
        </p:blipFill>
        <p:spPr>
          <a:xfrm>
            <a:off x="3059113" y="76200"/>
            <a:ext cx="6084887" cy="6781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41986" name="Rectangle 2"/>
          <p:cNvSpPr>
            <a:spLocks noGrp="1" noChangeArrowheads="1"/>
          </p:cNvSpPr>
          <p:nvPr>
            <p:ph type="title"/>
          </p:nvPr>
        </p:nvSpPr>
        <p:spPr>
          <a:xfrm>
            <a:off x="-219075" y="228600"/>
            <a:ext cx="3657600" cy="5638800"/>
          </a:xfrm>
        </p:spPr>
        <p:txBody>
          <a:bodyPr/>
          <a:lstStyle/>
          <a:p>
            <a:pPr>
              <a:lnSpc>
                <a:spcPct val="80000"/>
              </a:lnSpc>
            </a:pPr>
            <a:r>
              <a:rPr lang="en-US" sz="4000" b="1">
                <a:solidFill>
                  <a:schemeClr val="bg1"/>
                </a:solidFill>
                <a:effectLst>
                  <a:outerShdw blurRad="38100" dist="38100" dir="2700000" algn="tl">
                    <a:srgbClr val="000000"/>
                  </a:outerShdw>
                </a:effectLst>
              </a:rPr>
              <a:t>Seeing </a:t>
            </a:r>
            <a:br>
              <a:rPr lang="en-US" sz="4000" b="1">
                <a:solidFill>
                  <a:schemeClr val="bg1"/>
                </a:solidFill>
                <a:effectLst>
                  <a:outerShdw blurRad="38100" dist="38100" dir="2700000" algn="tl">
                    <a:srgbClr val="000000"/>
                  </a:outerShdw>
                </a:effectLst>
              </a:rPr>
            </a:br>
            <a:r>
              <a:rPr lang="en-US" sz="4000" b="1">
                <a:solidFill>
                  <a:schemeClr val="bg1"/>
                </a:solidFill>
                <a:effectLst>
                  <a:outerShdw blurRad="38100" dist="38100" dir="2700000" algn="tl">
                    <a:srgbClr val="000000"/>
                  </a:outerShdw>
                </a:effectLst>
              </a:rPr>
              <a:t/>
            </a:r>
            <a:br>
              <a:rPr lang="en-US" sz="4000" b="1">
                <a:solidFill>
                  <a:schemeClr val="bg1"/>
                </a:solidFill>
                <a:effectLst>
                  <a:outerShdw blurRad="38100" dist="38100" dir="2700000" algn="tl">
                    <a:srgbClr val="000000"/>
                  </a:outerShdw>
                </a:effectLst>
              </a:rPr>
            </a:br>
            <a:r>
              <a:rPr lang="en-US" sz="4000" b="1">
                <a:solidFill>
                  <a:schemeClr val="bg1"/>
                </a:solidFill>
                <a:effectLst>
                  <a:outerShdw blurRad="38100" dist="38100" dir="2700000" algn="tl">
                    <a:srgbClr val="000000"/>
                  </a:outerShdw>
                </a:effectLst>
              </a:rPr>
              <a:t>Back</a:t>
            </a:r>
            <a:br>
              <a:rPr lang="en-US" sz="4000" b="1">
                <a:solidFill>
                  <a:schemeClr val="bg1"/>
                </a:solidFill>
                <a:effectLst>
                  <a:outerShdw blurRad="38100" dist="38100" dir="2700000" algn="tl">
                    <a:srgbClr val="000000"/>
                  </a:outerShdw>
                </a:effectLst>
              </a:rPr>
            </a:br>
            <a:r>
              <a:rPr lang="en-US" sz="4000" b="1">
                <a:solidFill>
                  <a:schemeClr val="bg1"/>
                </a:solidFill>
                <a:effectLst>
                  <a:outerShdw blurRad="38100" dist="38100" dir="2700000" algn="tl">
                    <a:srgbClr val="000000"/>
                  </a:outerShdw>
                </a:effectLst>
              </a:rPr>
              <a:t/>
            </a:r>
            <a:br>
              <a:rPr lang="en-US" sz="4000" b="1">
                <a:solidFill>
                  <a:schemeClr val="bg1"/>
                </a:solidFill>
                <a:effectLst>
                  <a:outerShdw blurRad="38100" dist="38100" dir="2700000" algn="tl">
                    <a:srgbClr val="000000"/>
                  </a:outerShdw>
                </a:effectLst>
              </a:rPr>
            </a:br>
            <a:r>
              <a:rPr lang="en-US" sz="4000" b="1">
                <a:solidFill>
                  <a:schemeClr val="bg1"/>
                </a:solidFill>
                <a:effectLst>
                  <a:outerShdw blurRad="38100" dist="38100" dir="2700000" algn="tl">
                    <a:srgbClr val="000000"/>
                  </a:outerShdw>
                </a:effectLst>
              </a:rPr>
              <a:t>to the </a:t>
            </a:r>
            <a:br>
              <a:rPr lang="en-US" sz="4000" b="1">
                <a:solidFill>
                  <a:schemeClr val="bg1"/>
                </a:solidFill>
                <a:effectLst>
                  <a:outerShdw blurRad="38100" dist="38100" dir="2700000" algn="tl">
                    <a:srgbClr val="000000"/>
                  </a:outerShdw>
                </a:effectLst>
              </a:rPr>
            </a:br>
            <a:r>
              <a:rPr lang="en-US" sz="4000" b="1">
                <a:solidFill>
                  <a:schemeClr val="bg1"/>
                </a:solidFill>
                <a:effectLst>
                  <a:outerShdw blurRad="38100" dist="38100" dir="2700000" algn="tl">
                    <a:srgbClr val="000000"/>
                  </a:outerShdw>
                </a:effectLst>
              </a:rPr>
              <a:t/>
            </a:r>
            <a:br>
              <a:rPr lang="en-US" sz="4000" b="1">
                <a:solidFill>
                  <a:schemeClr val="bg1"/>
                </a:solidFill>
                <a:effectLst>
                  <a:outerShdw blurRad="38100" dist="38100" dir="2700000" algn="tl">
                    <a:srgbClr val="000000"/>
                  </a:outerShdw>
                </a:effectLst>
              </a:rPr>
            </a:br>
            <a:r>
              <a:rPr lang="en-US" sz="4000" b="1">
                <a:solidFill>
                  <a:schemeClr val="bg1"/>
                </a:solidFill>
                <a:effectLst>
                  <a:outerShdw blurRad="38100" dist="38100" dir="2700000" algn="tl">
                    <a:srgbClr val="000000"/>
                  </a:outerShdw>
                </a:effectLst>
              </a:rPr>
              <a:t>Birth of</a:t>
            </a:r>
            <a:br>
              <a:rPr lang="en-US" sz="4000" b="1">
                <a:solidFill>
                  <a:schemeClr val="bg1"/>
                </a:solidFill>
                <a:effectLst>
                  <a:outerShdw blurRad="38100" dist="38100" dir="2700000" algn="tl">
                    <a:srgbClr val="000000"/>
                  </a:outerShdw>
                </a:effectLst>
              </a:rPr>
            </a:br>
            <a:r>
              <a:rPr lang="en-US" sz="4000" b="1">
                <a:solidFill>
                  <a:schemeClr val="bg1"/>
                </a:solidFill>
                <a:effectLst>
                  <a:outerShdw blurRad="38100" dist="38100" dir="2700000" algn="tl">
                    <a:srgbClr val="000000"/>
                  </a:outerShdw>
                </a:effectLst>
              </a:rPr>
              <a:t/>
            </a:r>
            <a:br>
              <a:rPr lang="en-US" sz="4000" b="1">
                <a:solidFill>
                  <a:schemeClr val="bg1"/>
                </a:solidFill>
                <a:effectLst>
                  <a:outerShdw blurRad="38100" dist="38100" dir="2700000" algn="tl">
                    <a:srgbClr val="000000"/>
                  </a:outerShdw>
                </a:effectLst>
              </a:rPr>
            </a:br>
            <a:r>
              <a:rPr lang="en-US" sz="4000" b="1">
                <a:solidFill>
                  <a:schemeClr val="bg1"/>
                </a:solidFill>
                <a:effectLst>
                  <a:outerShdw blurRad="38100" dist="38100" dir="2700000" algn="tl">
                    <a:srgbClr val="000000"/>
                  </a:outerShdw>
                </a:effectLst>
              </a:rPr>
              <a:t>Galaxies </a:t>
            </a:r>
          </a:p>
        </p:txBody>
      </p:sp>
    </p:spTree>
    <p:extLst>
      <p:ext uri="{BB962C8B-B14F-4D97-AF65-F5344CB8AC3E}">
        <p14:creationId xmlns:p14="http://schemas.microsoft.com/office/powerpoint/2010/main" val="2642856258"/>
      </p:ext>
    </p:extLst>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Chandra-crab.jpg"/>
          <p:cNvPicPr>
            <a:picLocks noGrp="1" noChangeAspect="1"/>
          </p:cNvPicPr>
          <p:nvPr>
            <p:ph idx="1"/>
          </p:nvPr>
        </p:nvPicPr>
        <p:blipFill>
          <a:blip r:embed="rId2"/>
          <a:stretch>
            <a:fillRect/>
          </a:stretch>
        </p:blipFill>
        <p:spPr>
          <a:xfrm>
            <a:off x="0" y="-152400"/>
            <a:ext cx="9144000" cy="9144000"/>
          </a:xfrm>
        </p:spPr>
      </p:pic>
      <p:sp>
        <p:nvSpPr>
          <p:cNvPr id="2" name="Title 1"/>
          <p:cNvSpPr>
            <a:spLocks noGrp="1"/>
          </p:cNvSpPr>
          <p:nvPr>
            <p:ph type="title"/>
          </p:nvPr>
        </p:nvSpPr>
        <p:spPr>
          <a:xfrm>
            <a:off x="457200" y="427038"/>
            <a:ext cx="8229600" cy="1782762"/>
          </a:xfrm>
        </p:spPr>
        <p:txBody>
          <a:bodyPr>
            <a:normAutofit/>
          </a:bodyPr>
          <a:lstStyle/>
          <a:p>
            <a:r>
              <a:rPr lang="en-US" dirty="0" smtClean="0">
                <a:solidFill>
                  <a:schemeClr val="bg1"/>
                </a:solidFill>
              </a:rPr>
              <a:t>Crab Nebula (M1)</a:t>
            </a:r>
            <a:br>
              <a:rPr lang="en-US" dirty="0" smtClean="0">
                <a:solidFill>
                  <a:schemeClr val="bg1"/>
                </a:solidFill>
              </a:rPr>
            </a:br>
            <a:r>
              <a:rPr lang="en-US" dirty="0" smtClean="0">
                <a:solidFill>
                  <a:schemeClr val="bg1"/>
                </a:solidFill>
              </a:rPr>
              <a:t>rotating neutron star, 1968</a:t>
            </a:r>
            <a:endParaRPr lang="en-US" dirty="0">
              <a:solidFill>
                <a:schemeClr val="bg1"/>
              </a:solidFill>
            </a:endParaRPr>
          </a:p>
        </p:txBody>
      </p:sp>
    </p:spTree>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510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40061426"/>
      </p:ext>
    </p:extLst>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524230" y="4118159"/>
            <a:ext cx="3162300" cy="2565400"/>
          </a:xfrm>
          <a:prstGeom prst="rect">
            <a:avLst/>
          </a:prstGeom>
        </p:spPr>
      </p:pic>
      <p:pic>
        <p:nvPicPr>
          <p:cNvPr id="2" name="Picture 1"/>
          <p:cNvPicPr>
            <a:picLocks noChangeAspect="1"/>
          </p:cNvPicPr>
          <p:nvPr/>
        </p:nvPicPr>
        <p:blipFill>
          <a:blip r:embed="rId3"/>
          <a:stretch>
            <a:fillRect/>
          </a:stretch>
        </p:blipFill>
        <p:spPr>
          <a:xfrm>
            <a:off x="2364972" y="1221438"/>
            <a:ext cx="4983173" cy="3820433"/>
          </a:xfrm>
          <a:prstGeom prst="rect">
            <a:avLst/>
          </a:prstGeom>
        </p:spPr>
      </p:pic>
      <p:sp>
        <p:nvSpPr>
          <p:cNvPr id="4" name="TextBox 3"/>
          <p:cNvSpPr txBox="1"/>
          <p:nvPr/>
        </p:nvSpPr>
        <p:spPr>
          <a:xfrm>
            <a:off x="1487546" y="250164"/>
            <a:ext cx="6134437" cy="769441"/>
          </a:xfrm>
          <a:prstGeom prst="rect">
            <a:avLst/>
          </a:prstGeom>
          <a:noFill/>
        </p:spPr>
        <p:txBody>
          <a:bodyPr wrap="none" rtlCol="0">
            <a:spAutoFit/>
          </a:bodyPr>
          <a:lstStyle/>
          <a:p>
            <a:r>
              <a:rPr lang="en-US" sz="4400" dirty="0" smtClean="0">
                <a:solidFill>
                  <a:srgbClr val="FFFFFF"/>
                </a:solidFill>
              </a:rPr>
              <a:t>Michelson Interferometer</a:t>
            </a:r>
            <a:endParaRPr lang="en-US" sz="4400" dirty="0">
              <a:solidFill>
                <a:srgbClr val="FFFFFF"/>
              </a:solidFill>
            </a:endParaRPr>
          </a:p>
        </p:txBody>
      </p:sp>
      <p:pic>
        <p:nvPicPr>
          <p:cNvPr id="5" name="Picture 4" descr="Michelson at the interferometer.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7579" y="4624563"/>
            <a:ext cx="2364972" cy="1927967"/>
          </a:xfrm>
          <a:prstGeom prst="rect">
            <a:avLst/>
          </a:prstGeom>
        </p:spPr>
      </p:pic>
    </p:spTree>
    <p:extLst>
      <p:ext uri="{BB962C8B-B14F-4D97-AF65-F5344CB8AC3E}">
        <p14:creationId xmlns:p14="http://schemas.microsoft.com/office/powerpoint/2010/main" val="3952155598"/>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rPr>
              <a:t>New features of General Relativity</a:t>
            </a:r>
            <a:endParaRPr lang="en-US" dirty="0">
              <a:solidFill>
                <a:srgbClr val="FFFFFF"/>
              </a:solidFill>
            </a:endParaRPr>
          </a:p>
        </p:txBody>
      </p:sp>
      <p:sp>
        <p:nvSpPr>
          <p:cNvPr id="3" name="Content Placeholder 2"/>
          <p:cNvSpPr>
            <a:spLocks noGrp="1"/>
          </p:cNvSpPr>
          <p:nvPr>
            <p:ph idx="1"/>
          </p:nvPr>
        </p:nvSpPr>
        <p:spPr>
          <a:xfrm>
            <a:off x="457200" y="1159056"/>
            <a:ext cx="8229600" cy="1140325"/>
          </a:xfrm>
        </p:spPr>
        <p:txBody>
          <a:bodyPr>
            <a:normAutofit/>
          </a:bodyPr>
          <a:lstStyle/>
          <a:p>
            <a:r>
              <a:rPr lang="en-US" dirty="0" smtClean="0">
                <a:solidFill>
                  <a:srgbClr val="FFFFFF"/>
                </a:solidFill>
              </a:rPr>
              <a:t>Repulsive gravity!#</a:t>
            </a:r>
            <a:endParaRPr lang="en-US" dirty="0">
              <a:solidFill>
                <a:srgbClr val="FFFFFF"/>
              </a:solidFill>
            </a:endParaRPr>
          </a:p>
        </p:txBody>
      </p:sp>
      <p:pic>
        <p:nvPicPr>
          <p:cNvPr id="6" name="Picture 3" descr="RepulsiveGravity"/>
          <p:cNvPicPr>
            <a:picLocks noChangeAspect="1" noChangeArrowheads="1"/>
          </p:cNvPicPr>
          <p:nvPr/>
        </p:nvPicPr>
        <p:blipFill>
          <a:blip r:embed="rId2">
            <a:lum bright="-14000" contrast="38000"/>
          </a:blip>
          <a:srcRect b="7692"/>
          <a:stretch>
            <a:fillRect/>
          </a:stretch>
        </p:blipFill>
        <p:spPr>
          <a:xfrm>
            <a:off x="4371475" y="1471110"/>
            <a:ext cx="4048894" cy="5146257"/>
          </a:xfrm>
          <a:prstGeom prst="rect">
            <a:avLst/>
          </a:prstGeom>
          <a:noFill/>
          <a:ln w="19050">
            <a:solidFill>
              <a:srgbClr val="FF0000"/>
            </a:solidFill>
          </a:ln>
        </p:spPr>
      </p:pic>
      <p:pic>
        <p:nvPicPr>
          <p:cNvPr id="4" name="Picture 3"/>
          <p:cNvPicPr>
            <a:picLocks noChangeAspect="1"/>
          </p:cNvPicPr>
          <p:nvPr/>
        </p:nvPicPr>
        <p:blipFill rotWithShape="1">
          <a:blip r:embed="rId3"/>
          <a:srcRect l="46345" r="-46345"/>
          <a:stretch/>
        </p:blipFill>
        <p:spPr>
          <a:xfrm>
            <a:off x="630984" y="2660317"/>
            <a:ext cx="5486400" cy="3721100"/>
          </a:xfrm>
          <a:prstGeom prst="rect">
            <a:avLst/>
          </a:prstGeom>
        </p:spPr>
      </p:pic>
    </p:spTree>
    <p:extLst>
      <p:ext uri="{BB962C8B-B14F-4D97-AF65-F5344CB8AC3E}">
        <p14:creationId xmlns:p14="http://schemas.microsoft.com/office/powerpoint/2010/main" val="3974997940"/>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9667</TotalTime>
  <Words>1303</Words>
  <Application>Microsoft Macintosh PowerPoint</Application>
  <PresentationFormat>On-screen Show (4:3)</PresentationFormat>
  <Paragraphs>234</Paragraphs>
  <Slides>89</Slides>
  <Notes>27</Notes>
  <HiddenSlides>0</HiddenSlides>
  <MMClips>2</MMClips>
  <ScaleCrop>false</ScaleCrop>
  <HeadingPairs>
    <vt:vector size="4" baseType="variant">
      <vt:variant>
        <vt:lpstr>Theme</vt:lpstr>
      </vt:variant>
      <vt:variant>
        <vt:i4>1</vt:i4>
      </vt:variant>
      <vt:variant>
        <vt:lpstr>Slide Titles</vt:lpstr>
      </vt:variant>
      <vt:variant>
        <vt:i4>89</vt:i4>
      </vt:variant>
    </vt:vector>
  </HeadingPairs>
  <TitlesOfParts>
    <vt:vector size="90" baseType="lpstr">
      <vt:lpstr>Office Theme</vt:lpstr>
      <vt:lpstr>Einstein’s Outrageous Universe:  Gravitational Waves, Black Holes, Gravitational Lenses &amp; the Big Bang</vt:lpstr>
      <vt:lpstr>229 years:  Newton had a good run</vt:lpstr>
      <vt:lpstr>Circa 1900:  some small problems with Newtonian gravity</vt:lpstr>
      <vt:lpstr>1915: Einstein’s General Relativity </vt:lpstr>
      <vt:lpstr>PowerPoint Presentation</vt:lpstr>
      <vt:lpstr>New features of General Relativity</vt:lpstr>
      <vt:lpstr>Event horizon:  point of no return (black hole)</vt:lpstr>
      <vt:lpstr>New features of General Relativity</vt:lpstr>
      <vt:lpstr>New features of General Relativity</vt:lpstr>
      <vt:lpstr>PowerPoint Presentation</vt:lpstr>
      <vt:lpstr>Bold new predictions</vt:lpstr>
      <vt:lpstr>Everything changed in 1963:  Quasars</vt:lpstr>
      <vt:lpstr>Quasars:  galaxies in their terrible twos</vt:lpstr>
      <vt:lpstr>The floodgates opened</vt:lpstr>
      <vt:lpstr>The floodgates open</vt:lpstr>
      <vt:lpstr>PowerPoint Presentation</vt:lpstr>
      <vt:lpstr>Bending of starlight:  First big test</vt:lpstr>
      <vt:lpstr>Gravitational lensing</vt:lpstr>
      <vt:lpstr>PowerPoint Presentation</vt:lpstr>
      <vt:lpstr>Gravitational “magnifying glass”</vt:lpstr>
      <vt:lpstr>The BH solution of GR</vt:lpstr>
      <vt:lpstr>What is special about a black hole? It is so small that you can get very close to it -- within event</vt:lpstr>
      <vt:lpstr>Black hole horizon tattoo</vt:lpstr>
      <vt:lpstr>… not black because material falling in produces radiation as it plunges</vt:lpstr>
      <vt:lpstr>Scientists caught black holes swallowing stars — and burping energy back up</vt:lpstr>
      <vt:lpstr>Gamma-ray bursts:  at least 10 black holes born every second!</vt:lpstr>
      <vt:lpstr>Supermassive black hole at center of Whirlpool galaxy emits x-rays</vt:lpstr>
      <vt:lpstr>Million light-year jet from supermassive black hole</vt:lpstr>
      <vt:lpstr>PowerPoint Presentation</vt:lpstr>
      <vt:lpstr>3 million solar mass black hole at center of our own Milky Way</vt:lpstr>
      <vt:lpstr>Colliding supermassive black holes</vt:lpstr>
      <vt:lpstr>Gravitational wave = a ripple in space time that travels at c </vt:lpstr>
      <vt:lpstr>What happens when a gravitational wave passes through you?</vt:lpstr>
      <vt:lpstr>PowerPoint Presentation</vt:lpstr>
      <vt:lpstr>PowerPoint Presentation</vt:lpstr>
      <vt:lpstr>PowerPoint Presentation</vt:lpstr>
      <vt:lpstr>PowerPoint Presentation</vt:lpstr>
      <vt:lpstr>LIGOs “heard” two black holes a billion light years away merge on 14 September 2015</vt:lpstr>
      <vt:lpstr>PowerPoint Presentation</vt:lpstr>
      <vt:lpstr>What the LIGO’s detected</vt:lpstr>
      <vt:lpstr>PowerPoint Presentation</vt:lpstr>
      <vt:lpstr>“Signature” of Big Bang beginning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“Einstein interprets Hubble”</vt:lpstr>
      <vt:lpstr>Galaxy at redshift 10.7 (when the Universe was 11.7 times smaller!)</vt:lpstr>
      <vt:lpstr>Cosmic microwave background: redshift 1100!</vt:lpstr>
      <vt:lpstr>Einstein changed the way we think about the Universe and thereby opened our eyes to an amazing Universe.    Who will be next to do that and what new things will we see?</vt:lpstr>
      <vt:lpstr>PowerPoint Presentation</vt:lpstr>
      <vt:lpstr>PowerPoint Presentation</vt:lpstr>
      <vt:lpstr>Big deal, really big deal!</vt:lpstr>
      <vt:lpstr>PowerPoint Presentation</vt:lpstr>
      <vt:lpstr>LIGO India, 202?</vt:lpstr>
      <vt:lpstr>LISA (“ligo in space”), 2034?</vt:lpstr>
      <vt:lpstr>PowerPoint Presentation</vt:lpstr>
      <vt:lpstr>Some pictures from the big announcement on 11 Feb 2016</vt:lpstr>
      <vt:lpstr>PowerPoint Presentation</vt:lpstr>
      <vt:lpstr>PowerPoint Presentation</vt:lpstr>
      <vt:lpstr>PowerPoint Presentation</vt:lpstr>
      <vt:lpstr>PowerPoint Presentation</vt:lpstr>
      <vt:lpstr>Joe Weber, GW pioneer, circa 1960</vt:lpstr>
      <vt:lpstr>PowerPoint Presentation</vt:lpstr>
      <vt:lpstr>“Einstein interprets Hubble”</vt:lpstr>
      <vt:lpstr>PowerPoint Presentation</vt:lpstr>
      <vt:lpstr>PowerPoint Presentation</vt:lpstr>
      <vt:lpstr>PowerPoint Presentation</vt:lpstr>
      <vt:lpstr>PowerPoint Presentation</vt:lpstr>
      <vt:lpstr>PowerPoint Presentation</vt:lpstr>
      <vt:lpstr>The multiverse</vt:lpstr>
      <vt:lpstr>What to do about the multiverse</vt:lpstr>
      <vt:lpstr>PowerPoint Presentation</vt:lpstr>
      <vt:lpstr>Circa 1980: Fall of “Hadron Wall” seeds in the pudding &amp; asymptotic freedom </vt:lpstr>
      <vt:lpstr>PowerPoint Presentation</vt:lpstr>
      <vt:lpstr>PowerPoint Presentation</vt:lpstr>
      <vt:lpstr>PowerPoint Presentation</vt:lpstr>
      <vt:lpstr>PowerPoint Presentation</vt:lpstr>
      <vt:lpstr>PowerPoint Presentation</vt:lpstr>
      <vt:lpstr>PowerPoint Presentation</vt:lpstr>
      <vt:lpstr>Making sense of the Multiverse</vt:lpstr>
      <vt:lpstr>Edwin Hubble galaxies (1924) and expansion (1929)</vt:lpstr>
      <vt:lpstr>Seeing   Back  to the   Birth of  Galaxies </vt:lpstr>
      <vt:lpstr>Crab Nebula (M1) rotating neutron star, 1968</vt:lpstr>
      <vt:lpstr>PowerPoint Presentation</vt:lpstr>
      <vt:lpstr>PowerPoint Presentation</vt:lpstr>
    </vt:vector>
  </TitlesOfParts>
  <Company>UChicago</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LIGO Discovery</dc:title>
  <dc:creator>Michael S Turner</dc:creator>
  <cp:lastModifiedBy>Michael S Turner</cp:lastModifiedBy>
  <cp:revision>108</cp:revision>
  <dcterms:created xsi:type="dcterms:W3CDTF">2016-02-23T14:14:36Z</dcterms:created>
  <dcterms:modified xsi:type="dcterms:W3CDTF">2016-09-19T12:07:14Z</dcterms:modified>
</cp:coreProperties>
</file>